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62" r:id="rId6"/>
    <p:sldId id="264" r:id="rId7"/>
    <p:sldId id="263" r:id="rId8"/>
    <p:sldId id="265" r:id="rId9"/>
    <p:sldId id="266" r:id="rId10"/>
    <p:sldId id="281" r:id="rId11"/>
    <p:sldId id="267" r:id="rId12"/>
    <p:sldId id="268" r:id="rId13"/>
    <p:sldId id="269" r:id="rId14"/>
    <p:sldId id="270" r:id="rId15"/>
    <p:sldId id="278" r:id="rId16"/>
    <p:sldId id="279" r:id="rId17"/>
    <p:sldId id="280" r:id="rId18"/>
    <p:sldId id="274" r:id="rId19"/>
    <p:sldId id="282" r:id="rId20"/>
    <p:sldId id="283" r:id="rId21"/>
    <p:sldId id="284" r:id="rId22"/>
    <p:sldId id="285" r:id="rId23"/>
    <p:sldId id="272" r:id="rId24"/>
    <p:sldId id="273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13B04-5B77-4B9D-9220-D75B308E87A5}" v="22" dt="2022-01-12T17:40:29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ni.grasso03@gmail.com" userId="e84c8ea8f274118e" providerId="LiveId" clId="{0D713B04-5B77-4B9D-9220-D75B308E87A5}"/>
    <pc:docChg chg="undo custSel addSld delSld modSld">
      <pc:chgData name="gianni.grasso03@gmail.com" userId="e84c8ea8f274118e" providerId="LiveId" clId="{0D713B04-5B77-4B9D-9220-D75B308E87A5}" dt="2022-01-12T17:40:44.969" v="179" actId="1076"/>
      <pc:docMkLst>
        <pc:docMk/>
      </pc:docMkLst>
      <pc:sldChg chg="modSp mod">
        <pc:chgData name="gianni.grasso03@gmail.com" userId="e84c8ea8f274118e" providerId="LiveId" clId="{0D713B04-5B77-4B9D-9220-D75B308E87A5}" dt="2022-01-12T17:25:22.489" v="0" actId="20577"/>
        <pc:sldMkLst>
          <pc:docMk/>
          <pc:sldMk cId="1514708471" sldId="263"/>
        </pc:sldMkLst>
        <pc:spChg chg="mod">
          <ac:chgData name="gianni.grasso03@gmail.com" userId="e84c8ea8f274118e" providerId="LiveId" clId="{0D713B04-5B77-4B9D-9220-D75B308E87A5}" dt="2022-01-12T17:25:22.489" v="0" actId="20577"/>
          <ac:spMkLst>
            <pc:docMk/>
            <pc:sldMk cId="1514708471" sldId="263"/>
            <ac:spMk id="3" creationId="{93ACC4A8-4B9F-4409-B551-D011238377D6}"/>
          </ac:spMkLst>
        </pc:spChg>
      </pc:sldChg>
      <pc:sldChg chg="addSp delSp modSp mod">
        <pc:chgData name="gianni.grasso03@gmail.com" userId="e84c8ea8f274118e" providerId="LiveId" clId="{0D713B04-5B77-4B9D-9220-D75B308E87A5}" dt="2022-01-12T17:40:18.294" v="174" actId="1076"/>
        <pc:sldMkLst>
          <pc:docMk/>
          <pc:sldMk cId="1594018105" sldId="266"/>
        </pc:sldMkLst>
        <pc:spChg chg="add del mod">
          <ac:chgData name="gianni.grasso03@gmail.com" userId="e84c8ea8f274118e" providerId="LiveId" clId="{0D713B04-5B77-4B9D-9220-D75B308E87A5}" dt="2022-01-12T17:40:09.707" v="170" actId="931"/>
          <ac:spMkLst>
            <pc:docMk/>
            <pc:sldMk cId="1594018105" sldId="266"/>
            <ac:spMk id="4" creationId="{76F14F0B-AA9E-407C-970A-85518E448DDC}"/>
          </ac:spMkLst>
        </pc:spChg>
        <pc:picChg chg="del">
          <ac:chgData name="gianni.grasso03@gmail.com" userId="e84c8ea8f274118e" providerId="LiveId" clId="{0D713B04-5B77-4B9D-9220-D75B308E87A5}" dt="2022-01-12T17:39:54.291" v="169" actId="478"/>
          <ac:picMkLst>
            <pc:docMk/>
            <pc:sldMk cId="1594018105" sldId="266"/>
            <ac:picMk id="5" creationId="{C3BAE77F-0BC5-4A0A-9C50-2DF5ABEADC3B}"/>
          </ac:picMkLst>
        </pc:picChg>
        <pc:picChg chg="add mod">
          <ac:chgData name="gianni.grasso03@gmail.com" userId="e84c8ea8f274118e" providerId="LiveId" clId="{0D713B04-5B77-4B9D-9220-D75B308E87A5}" dt="2022-01-12T17:40:18.294" v="174" actId="1076"/>
          <ac:picMkLst>
            <pc:docMk/>
            <pc:sldMk cId="1594018105" sldId="266"/>
            <ac:picMk id="7" creationId="{8FFB6217-6542-4D7B-A7DF-455204F895EC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1:15.210" v="18" actId="1076"/>
        <pc:sldMkLst>
          <pc:docMk/>
          <pc:sldMk cId="3365911688" sldId="267"/>
        </pc:sldMkLst>
        <pc:spChg chg="add del mod">
          <ac:chgData name="gianni.grasso03@gmail.com" userId="e84c8ea8f274118e" providerId="LiveId" clId="{0D713B04-5B77-4B9D-9220-D75B308E87A5}" dt="2022-01-12T17:29:33.849" v="4" actId="931"/>
          <ac:spMkLst>
            <pc:docMk/>
            <pc:sldMk cId="3365911688" sldId="267"/>
            <ac:spMk id="5" creationId="{ECA1E0D1-D248-4911-87DF-61C2F0A2F393}"/>
          </ac:spMkLst>
        </pc:spChg>
        <pc:picChg chg="del">
          <ac:chgData name="gianni.grasso03@gmail.com" userId="e84c8ea8f274118e" providerId="LiveId" clId="{0D713B04-5B77-4B9D-9220-D75B308E87A5}" dt="2022-01-12T17:29:11.024" v="3" actId="478"/>
          <ac:picMkLst>
            <pc:docMk/>
            <pc:sldMk cId="3365911688" sldId="267"/>
            <ac:picMk id="4" creationId="{9CA0A632-A50C-44AB-A21C-DCAD1051A802}"/>
          </ac:picMkLst>
        </pc:picChg>
        <pc:picChg chg="add mod">
          <ac:chgData name="gianni.grasso03@gmail.com" userId="e84c8ea8f274118e" providerId="LiveId" clId="{0D713B04-5B77-4B9D-9220-D75B308E87A5}" dt="2022-01-12T17:31:15.210" v="18" actId="1076"/>
          <ac:picMkLst>
            <pc:docMk/>
            <pc:sldMk cId="3365911688" sldId="267"/>
            <ac:picMk id="7" creationId="{5163FD88-98E2-49DE-A9BF-12BB793CB85E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1:11.649" v="17" actId="1076"/>
        <pc:sldMkLst>
          <pc:docMk/>
          <pc:sldMk cId="3368940066" sldId="268"/>
        </pc:sldMkLst>
        <pc:spChg chg="add del mod">
          <ac:chgData name="gianni.grasso03@gmail.com" userId="e84c8ea8f274118e" providerId="LiveId" clId="{0D713B04-5B77-4B9D-9220-D75B308E87A5}" dt="2022-01-12T17:30:59.997" v="11" actId="931"/>
          <ac:spMkLst>
            <pc:docMk/>
            <pc:sldMk cId="3368940066" sldId="268"/>
            <ac:spMk id="4" creationId="{07E101D7-37E5-41F7-9057-2561E8E7DDF0}"/>
          </ac:spMkLst>
        </pc:spChg>
        <pc:picChg chg="del">
          <ac:chgData name="gianni.grasso03@gmail.com" userId="e84c8ea8f274118e" providerId="LiveId" clId="{0D713B04-5B77-4B9D-9220-D75B308E87A5}" dt="2022-01-12T17:30:52.064" v="10" actId="478"/>
          <ac:picMkLst>
            <pc:docMk/>
            <pc:sldMk cId="3368940066" sldId="268"/>
            <ac:picMk id="6" creationId="{5DF1C6CE-5CF0-4688-A16F-E739ACCFC7B5}"/>
          </ac:picMkLst>
        </pc:picChg>
        <pc:picChg chg="add mod">
          <ac:chgData name="gianni.grasso03@gmail.com" userId="e84c8ea8f274118e" providerId="LiveId" clId="{0D713B04-5B77-4B9D-9220-D75B308E87A5}" dt="2022-01-12T17:31:11.649" v="17" actId="1076"/>
          <ac:picMkLst>
            <pc:docMk/>
            <pc:sldMk cId="3368940066" sldId="268"/>
            <ac:picMk id="7" creationId="{2AEBF8E0-CDF8-4765-87D9-4C3A9FEC4B22}"/>
          </ac:picMkLst>
        </pc:picChg>
      </pc:sldChg>
      <pc:sldChg chg="addSp delSp modSp mod">
        <pc:chgData name="gianni.grasso03@gmail.com" userId="e84c8ea8f274118e" providerId="LiveId" clId="{0D713B04-5B77-4B9D-9220-D75B308E87A5}" dt="2022-01-12T17:32:56.921" v="47" actId="1076"/>
        <pc:sldMkLst>
          <pc:docMk/>
          <pc:sldMk cId="3813596515" sldId="269"/>
        </pc:sldMkLst>
        <pc:spChg chg="add del mod">
          <ac:chgData name="gianni.grasso03@gmail.com" userId="e84c8ea8f274118e" providerId="LiveId" clId="{0D713B04-5B77-4B9D-9220-D75B308E87A5}" dt="2022-01-12T17:32:37.459" v="41" actId="931"/>
          <ac:spMkLst>
            <pc:docMk/>
            <pc:sldMk cId="3813596515" sldId="269"/>
            <ac:spMk id="4" creationId="{E36CBD51-9358-4C03-963C-7B176F554CBD}"/>
          </ac:spMkLst>
        </pc:spChg>
        <pc:picChg chg="del">
          <ac:chgData name="gianni.grasso03@gmail.com" userId="e84c8ea8f274118e" providerId="LiveId" clId="{0D713B04-5B77-4B9D-9220-D75B308E87A5}" dt="2022-01-12T17:32:28.104" v="40" actId="478"/>
          <ac:picMkLst>
            <pc:docMk/>
            <pc:sldMk cId="3813596515" sldId="269"/>
            <ac:picMk id="6" creationId="{5DF1C6CE-5CF0-4688-A16F-E739ACCFC7B5}"/>
          </ac:picMkLst>
        </pc:picChg>
        <pc:picChg chg="add mod">
          <ac:chgData name="gianni.grasso03@gmail.com" userId="e84c8ea8f274118e" providerId="LiveId" clId="{0D713B04-5B77-4B9D-9220-D75B308E87A5}" dt="2022-01-12T17:32:56.921" v="47" actId="1076"/>
          <ac:picMkLst>
            <pc:docMk/>
            <pc:sldMk cId="3813596515" sldId="269"/>
            <ac:picMk id="7" creationId="{02588AEC-39ED-4DE1-A2E3-5DC1BC1C1692}"/>
          </ac:picMkLst>
        </pc:picChg>
      </pc:sldChg>
      <pc:sldChg chg="addSp delSp modSp mod">
        <pc:chgData name="gianni.grasso03@gmail.com" userId="e84c8ea8f274118e" providerId="LiveId" clId="{0D713B04-5B77-4B9D-9220-D75B308E87A5}" dt="2022-01-12T17:40:44.969" v="179" actId="1076"/>
        <pc:sldMkLst>
          <pc:docMk/>
          <pc:sldMk cId="3727780100" sldId="274"/>
        </pc:sldMkLst>
        <pc:spChg chg="add del mod">
          <ac:chgData name="gianni.grasso03@gmail.com" userId="e84c8ea8f274118e" providerId="LiveId" clId="{0D713B04-5B77-4B9D-9220-D75B308E87A5}" dt="2022-01-12T17:40:29.038" v="176" actId="931"/>
          <ac:spMkLst>
            <pc:docMk/>
            <pc:sldMk cId="3727780100" sldId="274"/>
            <ac:spMk id="4" creationId="{AD955FE8-722A-4B00-8187-F37C3C5FE51B}"/>
          </ac:spMkLst>
        </pc:spChg>
        <pc:picChg chg="del">
          <ac:chgData name="gianni.grasso03@gmail.com" userId="e84c8ea8f274118e" providerId="LiveId" clId="{0D713B04-5B77-4B9D-9220-D75B308E87A5}" dt="2022-01-12T17:40:24.246" v="175" actId="478"/>
          <ac:picMkLst>
            <pc:docMk/>
            <pc:sldMk cId="3727780100" sldId="274"/>
            <ac:picMk id="6" creationId="{34589D02-6A5E-4C23-B566-787C5B14763A}"/>
          </ac:picMkLst>
        </pc:picChg>
        <pc:picChg chg="add mod modCrop">
          <ac:chgData name="gianni.grasso03@gmail.com" userId="e84c8ea8f274118e" providerId="LiveId" clId="{0D713B04-5B77-4B9D-9220-D75B308E87A5}" dt="2022-01-12T17:40:44.969" v="179" actId="1076"/>
          <ac:picMkLst>
            <pc:docMk/>
            <pc:sldMk cId="3727780100" sldId="274"/>
            <ac:picMk id="7" creationId="{77FB5B53-2842-4FDB-9E91-B6FA37F0B620}"/>
          </ac:picMkLst>
        </pc:picChg>
      </pc:sldChg>
      <pc:sldChg chg="delSp modSp del mod">
        <pc:chgData name="gianni.grasso03@gmail.com" userId="e84c8ea8f274118e" providerId="LiveId" clId="{0D713B04-5B77-4B9D-9220-D75B308E87A5}" dt="2022-01-12T17:36:39.768" v="111" actId="47"/>
        <pc:sldMkLst>
          <pc:docMk/>
          <pc:sldMk cId="2856487831" sldId="275"/>
        </pc:sldMkLst>
        <pc:picChg chg="del mod">
          <ac:chgData name="gianni.grasso03@gmail.com" userId="e84c8ea8f274118e" providerId="LiveId" clId="{0D713B04-5B77-4B9D-9220-D75B308E87A5}" dt="2022-01-12T17:34:39.507" v="61" actId="478"/>
          <ac:picMkLst>
            <pc:docMk/>
            <pc:sldMk cId="2856487831" sldId="275"/>
            <ac:picMk id="8" creationId="{C1110F04-5F5F-4B9B-B258-E5EC0C104F63}"/>
          </ac:picMkLst>
        </pc:picChg>
      </pc:sldChg>
      <pc:sldChg chg="del">
        <pc:chgData name="gianni.grasso03@gmail.com" userId="e84c8ea8f274118e" providerId="LiveId" clId="{0D713B04-5B77-4B9D-9220-D75B308E87A5}" dt="2022-01-12T17:37:47.026" v="129" actId="47"/>
        <pc:sldMkLst>
          <pc:docMk/>
          <pc:sldMk cId="4242940263" sldId="276"/>
        </pc:sldMkLst>
      </pc:sldChg>
      <pc:sldChg chg="del">
        <pc:chgData name="gianni.grasso03@gmail.com" userId="e84c8ea8f274118e" providerId="LiveId" clId="{0D713B04-5B77-4B9D-9220-D75B308E87A5}" dt="2022-01-12T17:39:07.263" v="155" actId="47"/>
        <pc:sldMkLst>
          <pc:docMk/>
          <pc:sldMk cId="1298059189" sldId="277"/>
        </pc:sldMkLst>
      </pc:sldChg>
      <pc:sldChg chg="modSp mod">
        <pc:chgData name="gianni.grasso03@gmail.com" userId="e84c8ea8f274118e" providerId="LiveId" clId="{0D713B04-5B77-4B9D-9220-D75B308E87A5}" dt="2022-01-12T17:26:15.168" v="1" actId="20577"/>
        <pc:sldMkLst>
          <pc:docMk/>
          <pc:sldMk cId="3223930758" sldId="279"/>
        </pc:sldMkLst>
        <pc:spChg chg="mod">
          <ac:chgData name="gianni.grasso03@gmail.com" userId="e84c8ea8f274118e" providerId="LiveId" clId="{0D713B04-5B77-4B9D-9220-D75B308E87A5}" dt="2022-01-12T17:26:15.168" v="1" actId="20577"/>
          <ac:spMkLst>
            <pc:docMk/>
            <pc:sldMk cId="3223930758" sldId="279"/>
            <ac:spMk id="2" creationId="{AF411B0E-0ED1-A041-AE7B-4A9111ABFE5B}"/>
          </ac:spMkLst>
        </pc:spChg>
      </pc:sldChg>
      <pc:sldChg chg="modSp mod">
        <pc:chgData name="gianni.grasso03@gmail.com" userId="e84c8ea8f274118e" providerId="LiveId" clId="{0D713B04-5B77-4B9D-9220-D75B308E87A5}" dt="2022-01-12T17:26:21.229" v="2" actId="20577"/>
        <pc:sldMkLst>
          <pc:docMk/>
          <pc:sldMk cId="4012980547" sldId="280"/>
        </pc:sldMkLst>
        <pc:spChg chg="mod">
          <ac:chgData name="gianni.grasso03@gmail.com" userId="e84c8ea8f274118e" providerId="LiveId" clId="{0D713B04-5B77-4B9D-9220-D75B308E87A5}" dt="2022-01-12T17:26:21.229" v="2" actId="20577"/>
          <ac:spMkLst>
            <pc:docMk/>
            <pc:sldMk cId="4012980547" sldId="280"/>
            <ac:spMk id="2" creationId="{AF411B0E-0ED1-A041-AE7B-4A9111ABFE5B}"/>
          </ac:spMkLst>
        </pc:spChg>
      </pc:sldChg>
      <pc:sldChg chg="addSp delSp modSp add mod">
        <pc:chgData name="gianni.grasso03@gmail.com" userId="e84c8ea8f274118e" providerId="LiveId" clId="{0D713B04-5B77-4B9D-9220-D75B308E87A5}" dt="2022-01-12T17:32:14.686" v="39" actId="478"/>
        <pc:sldMkLst>
          <pc:docMk/>
          <pc:sldMk cId="929771479" sldId="281"/>
        </pc:sldMkLst>
        <pc:spChg chg="mod">
          <ac:chgData name="gianni.grasso03@gmail.com" userId="e84c8ea8f274118e" providerId="LiveId" clId="{0D713B04-5B77-4B9D-9220-D75B308E87A5}" dt="2022-01-12T17:31:52.775" v="30" actId="20577"/>
          <ac:spMkLst>
            <pc:docMk/>
            <pc:sldMk cId="929771479" sldId="281"/>
            <ac:spMk id="2" creationId="{494331D6-371C-4543-9A39-23FDF936D2F9}"/>
          </ac:spMkLst>
        </pc:spChg>
        <pc:spChg chg="add del mod">
          <ac:chgData name="gianni.grasso03@gmail.com" userId="e84c8ea8f274118e" providerId="LiveId" clId="{0D713B04-5B77-4B9D-9220-D75B308E87A5}" dt="2022-01-12T17:32:00.646" v="32" actId="931"/>
          <ac:spMkLst>
            <pc:docMk/>
            <pc:sldMk cId="929771479" sldId="281"/>
            <ac:spMk id="4" creationId="{9026D562-698C-475F-91D5-F3C2DE85E0EC}"/>
          </ac:spMkLst>
        </pc:spChg>
        <pc:picChg chg="add mod">
          <ac:chgData name="gianni.grasso03@gmail.com" userId="e84c8ea8f274118e" providerId="LiveId" clId="{0D713B04-5B77-4B9D-9220-D75B308E87A5}" dt="2022-01-12T17:32:08.485" v="36" actId="1076"/>
          <ac:picMkLst>
            <pc:docMk/>
            <pc:sldMk cId="929771479" sldId="281"/>
            <ac:picMk id="6" creationId="{CBF36B6A-651E-48E6-B5E8-10F01F13B67E}"/>
          </ac:picMkLst>
        </pc:picChg>
        <pc:picChg chg="del">
          <ac:chgData name="gianni.grasso03@gmail.com" userId="e84c8ea8f274118e" providerId="LiveId" clId="{0D713B04-5B77-4B9D-9220-D75B308E87A5}" dt="2022-01-12T17:31:55.509" v="31" actId="478"/>
          <ac:picMkLst>
            <pc:docMk/>
            <pc:sldMk cId="929771479" sldId="281"/>
            <ac:picMk id="7" creationId="{5163FD88-98E2-49DE-A9BF-12BB793CB85E}"/>
          </ac:picMkLst>
        </pc:picChg>
        <pc:picChg chg="add del mod">
          <ac:chgData name="gianni.grasso03@gmail.com" userId="e84c8ea8f274118e" providerId="LiveId" clId="{0D713B04-5B77-4B9D-9220-D75B308E87A5}" dt="2022-01-12T17:32:14.686" v="39" actId="478"/>
          <ac:picMkLst>
            <pc:docMk/>
            <pc:sldMk cId="929771479" sldId="281"/>
            <ac:picMk id="8" creationId="{F12BCC6D-FC85-47E3-AE6B-53FB31AD9185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6:25.272" v="108" actId="20577"/>
        <pc:sldMkLst>
          <pc:docMk/>
          <pc:sldMk cId="2364992554" sldId="282"/>
        </pc:sldMkLst>
        <pc:spChg chg="mod">
          <ac:chgData name="gianni.grasso03@gmail.com" userId="e84c8ea8f274118e" providerId="LiveId" clId="{0D713B04-5B77-4B9D-9220-D75B308E87A5}" dt="2022-01-12T17:33:40.599" v="55" actId="20577"/>
          <ac:spMkLst>
            <pc:docMk/>
            <pc:sldMk cId="2364992554" sldId="282"/>
            <ac:spMk id="2" creationId="{A1445F2B-ED11-4373-8A97-6714DA744E4B}"/>
          </ac:spMkLst>
        </pc:spChg>
        <pc:spChg chg="add del mod">
          <ac:chgData name="gianni.grasso03@gmail.com" userId="e84c8ea8f274118e" providerId="LiveId" clId="{0D713B04-5B77-4B9D-9220-D75B308E87A5}" dt="2022-01-12T17:34:57.237" v="64" actId="478"/>
          <ac:spMkLst>
            <pc:docMk/>
            <pc:sldMk cId="2364992554" sldId="282"/>
            <ac:spMk id="4" creationId="{9F9A76C0-11FB-4E00-AECF-5C0A8C62DDA1}"/>
          </ac:spMkLst>
        </pc:spChg>
        <pc:spChg chg="add mod">
          <ac:chgData name="gianni.grasso03@gmail.com" userId="e84c8ea8f274118e" providerId="LiveId" clId="{0D713B04-5B77-4B9D-9220-D75B308E87A5}" dt="2022-01-12T17:36:12.119" v="96" actId="1076"/>
          <ac:spMkLst>
            <pc:docMk/>
            <pc:sldMk cId="2364992554" sldId="282"/>
            <ac:spMk id="12" creationId="{4B6369A0-457B-4828-88CE-FAF011D601F6}"/>
          </ac:spMkLst>
        </pc:spChg>
        <pc:spChg chg="add mod">
          <ac:chgData name="gianni.grasso03@gmail.com" userId="e84c8ea8f274118e" providerId="LiveId" clId="{0D713B04-5B77-4B9D-9220-D75B308E87A5}" dt="2022-01-12T17:36:25.272" v="108" actId="20577"/>
          <ac:spMkLst>
            <pc:docMk/>
            <pc:sldMk cId="2364992554" sldId="282"/>
            <ac:spMk id="13" creationId="{C84C033A-CF03-4A1E-91DB-8035C9E5D664}"/>
          </ac:spMkLst>
        </pc:spChg>
        <pc:picChg chg="add mod">
          <ac:chgData name="gianni.grasso03@gmail.com" userId="e84c8ea8f274118e" providerId="LiveId" clId="{0D713B04-5B77-4B9D-9220-D75B308E87A5}" dt="2022-01-12T17:35:49.798" v="82" actId="1076"/>
          <ac:picMkLst>
            <pc:docMk/>
            <pc:sldMk cId="2364992554" sldId="282"/>
            <ac:picMk id="6" creationId="{E9010519-EEC6-4DF8-8E12-21CF6F4D4A0E}"/>
          </ac:picMkLst>
        </pc:picChg>
        <pc:picChg chg="del">
          <ac:chgData name="gianni.grasso03@gmail.com" userId="e84c8ea8f274118e" providerId="LiveId" clId="{0D713B04-5B77-4B9D-9220-D75B308E87A5}" dt="2022-01-12T17:34:49.489" v="63" actId="478"/>
          <ac:picMkLst>
            <pc:docMk/>
            <pc:sldMk cId="2364992554" sldId="282"/>
            <ac:picMk id="7" creationId="{7BD1056B-37B5-4D45-B536-DA9FFBD93E5B}"/>
          </ac:picMkLst>
        </pc:picChg>
        <pc:picChg chg="del mod">
          <ac:chgData name="gianni.grasso03@gmail.com" userId="e84c8ea8f274118e" providerId="LiveId" clId="{0D713B04-5B77-4B9D-9220-D75B308E87A5}" dt="2022-01-12T17:34:43.725" v="62" actId="478"/>
          <ac:picMkLst>
            <pc:docMk/>
            <pc:sldMk cId="2364992554" sldId="282"/>
            <ac:picMk id="8" creationId="{C1110F04-5F5F-4B9B-B258-E5EC0C104F63}"/>
          </ac:picMkLst>
        </pc:picChg>
        <pc:picChg chg="del">
          <ac:chgData name="gianni.grasso03@gmail.com" userId="e84c8ea8f274118e" providerId="LiveId" clId="{0D713B04-5B77-4B9D-9220-D75B308E87A5}" dt="2022-01-12T17:34:59.143" v="65" actId="478"/>
          <ac:picMkLst>
            <pc:docMk/>
            <pc:sldMk cId="2364992554" sldId="282"/>
            <ac:picMk id="9" creationId="{3FED466A-1BFD-47A2-8F31-4840A10F3470}"/>
          </ac:picMkLst>
        </pc:picChg>
        <pc:picChg chg="add mod">
          <ac:chgData name="gianni.grasso03@gmail.com" userId="e84c8ea8f274118e" providerId="LiveId" clId="{0D713B04-5B77-4B9D-9220-D75B308E87A5}" dt="2022-01-12T17:35:52.188" v="83" actId="1076"/>
          <ac:picMkLst>
            <pc:docMk/>
            <pc:sldMk cId="2364992554" sldId="282"/>
            <ac:picMk id="11" creationId="{860159E0-CB51-44C7-BA41-835F99097BFD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7:30.544" v="126" actId="14100"/>
        <pc:sldMkLst>
          <pc:docMk/>
          <pc:sldMk cId="2672311559" sldId="283"/>
        </pc:sldMkLst>
        <pc:spChg chg="mod">
          <ac:chgData name="gianni.grasso03@gmail.com" userId="e84c8ea8f274118e" providerId="LiveId" clId="{0D713B04-5B77-4B9D-9220-D75B308E87A5}" dt="2022-01-12T17:36:37.769" v="110"/>
          <ac:spMkLst>
            <pc:docMk/>
            <pc:sldMk cId="2672311559" sldId="283"/>
            <ac:spMk id="2" creationId="{A1445F2B-ED11-4373-8A97-6714DA744E4B}"/>
          </ac:spMkLst>
        </pc:spChg>
        <pc:picChg chg="add mod">
          <ac:chgData name="gianni.grasso03@gmail.com" userId="e84c8ea8f274118e" providerId="LiveId" clId="{0D713B04-5B77-4B9D-9220-D75B308E87A5}" dt="2022-01-12T17:37:06.337" v="117" actId="1076"/>
          <ac:picMkLst>
            <pc:docMk/>
            <pc:sldMk cId="2672311559" sldId="283"/>
            <ac:picMk id="4" creationId="{A2F77111-1BE5-4BD0-BCC7-092C3A0741C9}"/>
          </ac:picMkLst>
        </pc:picChg>
        <pc:picChg chg="del">
          <ac:chgData name="gianni.grasso03@gmail.com" userId="e84c8ea8f274118e" providerId="LiveId" clId="{0D713B04-5B77-4B9D-9220-D75B308E87A5}" dt="2022-01-12T17:36:49.407" v="112" actId="478"/>
          <ac:picMkLst>
            <pc:docMk/>
            <pc:sldMk cId="2672311559" sldId="283"/>
            <ac:picMk id="6" creationId="{E9010519-EEC6-4DF8-8E12-21CF6F4D4A0E}"/>
          </ac:picMkLst>
        </pc:picChg>
        <pc:picChg chg="add mod">
          <ac:chgData name="gianni.grasso03@gmail.com" userId="e84c8ea8f274118e" providerId="LiveId" clId="{0D713B04-5B77-4B9D-9220-D75B308E87A5}" dt="2022-01-12T17:37:30.544" v="126" actId="14100"/>
          <ac:picMkLst>
            <pc:docMk/>
            <pc:sldMk cId="2672311559" sldId="283"/>
            <ac:picMk id="7" creationId="{25F78D61-830C-4862-8603-8D2A2A65F48B}"/>
          </ac:picMkLst>
        </pc:picChg>
        <pc:picChg chg="del">
          <ac:chgData name="gianni.grasso03@gmail.com" userId="e84c8ea8f274118e" providerId="LiveId" clId="{0D713B04-5B77-4B9D-9220-D75B308E87A5}" dt="2022-01-12T17:37:08.602" v="118" actId="478"/>
          <ac:picMkLst>
            <pc:docMk/>
            <pc:sldMk cId="2672311559" sldId="283"/>
            <ac:picMk id="11" creationId="{860159E0-CB51-44C7-BA41-835F99097BFD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8:45.768" v="152" actId="1076"/>
        <pc:sldMkLst>
          <pc:docMk/>
          <pc:sldMk cId="936140093" sldId="284"/>
        </pc:sldMkLst>
        <pc:spChg chg="mod">
          <ac:chgData name="gianni.grasso03@gmail.com" userId="e84c8ea8f274118e" providerId="LiveId" clId="{0D713B04-5B77-4B9D-9220-D75B308E87A5}" dt="2022-01-12T17:37:43.745" v="128"/>
          <ac:spMkLst>
            <pc:docMk/>
            <pc:sldMk cId="936140093" sldId="284"/>
            <ac:spMk id="2" creationId="{A1445F2B-ED11-4373-8A97-6714DA744E4B}"/>
          </ac:spMkLst>
        </pc:spChg>
        <pc:spChg chg="mod">
          <ac:chgData name="gianni.grasso03@gmail.com" userId="e84c8ea8f274118e" providerId="LiveId" clId="{0D713B04-5B77-4B9D-9220-D75B308E87A5}" dt="2022-01-12T17:38:24.558" v="144" actId="1076"/>
          <ac:spMkLst>
            <pc:docMk/>
            <pc:sldMk cId="936140093" sldId="284"/>
            <ac:spMk id="12" creationId="{4B6369A0-457B-4828-88CE-FAF011D601F6}"/>
          </ac:spMkLst>
        </pc:spChg>
        <pc:spChg chg="mod">
          <ac:chgData name="gianni.grasso03@gmail.com" userId="e84c8ea8f274118e" providerId="LiveId" clId="{0D713B04-5B77-4B9D-9220-D75B308E87A5}" dt="2022-01-12T17:38:45.768" v="152" actId="1076"/>
          <ac:spMkLst>
            <pc:docMk/>
            <pc:sldMk cId="936140093" sldId="284"/>
            <ac:spMk id="13" creationId="{C84C033A-CF03-4A1E-91DB-8035C9E5D664}"/>
          </ac:spMkLst>
        </pc:spChg>
        <pc:picChg chg="del">
          <ac:chgData name="gianni.grasso03@gmail.com" userId="e84c8ea8f274118e" providerId="LiveId" clId="{0D713B04-5B77-4B9D-9220-D75B308E87A5}" dt="2022-01-12T17:37:52.243" v="130" actId="478"/>
          <ac:picMkLst>
            <pc:docMk/>
            <pc:sldMk cId="936140093" sldId="284"/>
            <ac:picMk id="4" creationId="{A2F77111-1BE5-4BD0-BCC7-092C3A0741C9}"/>
          </ac:picMkLst>
        </pc:picChg>
        <pc:picChg chg="add mod">
          <ac:chgData name="gianni.grasso03@gmail.com" userId="e84c8ea8f274118e" providerId="LiveId" clId="{0D713B04-5B77-4B9D-9220-D75B308E87A5}" dt="2022-01-12T17:38:18.700" v="141" actId="1076"/>
          <ac:picMkLst>
            <pc:docMk/>
            <pc:sldMk cId="936140093" sldId="284"/>
            <ac:picMk id="5" creationId="{B6324FD3-95F8-4511-A5A5-9D5D267E7941}"/>
          </ac:picMkLst>
        </pc:picChg>
        <pc:picChg chg="del">
          <ac:chgData name="gianni.grasso03@gmail.com" userId="e84c8ea8f274118e" providerId="LiveId" clId="{0D713B04-5B77-4B9D-9220-D75B308E87A5}" dt="2022-01-12T17:37:52.790" v="131" actId="478"/>
          <ac:picMkLst>
            <pc:docMk/>
            <pc:sldMk cId="936140093" sldId="284"/>
            <ac:picMk id="7" creationId="{25F78D61-830C-4862-8603-8D2A2A65F48B}"/>
          </ac:picMkLst>
        </pc:picChg>
        <pc:picChg chg="add mod">
          <ac:chgData name="gianni.grasso03@gmail.com" userId="e84c8ea8f274118e" providerId="LiveId" clId="{0D713B04-5B77-4B9D-9220-D75B308E87A5}" dt="2022-01-12T17:38:38.801" v="150" actId="1076"/>
          <ac:picMkLst>
            <pc:docMk/>
            <pc:sldMk cId="936140093" sldId="284"/>
            <ac:picMk id="8" creationId="{3780ECDB-0979-4153-88A6-94163FEBF63C}"/>
          </ac:picMkLst>
        </pc:picChg>
      </pc:sldChg>
      <pc:sldChg chg="addSp delSp modSp add mod">
        <pc:chgData name="gianni.grasso03@gmail.com" userId="e84c8ea8f274118e" providerId="LiveId" clId="{0D713B04-5B77-4B9D-9220-D75B308E87A5}" dt="2022-01-12T17:39:38.591" v="168" actId="14100"/>
        <pc:sldMkLst>
          <pc:docMk/>
          <pc:sldMk cId="3406890038" sldId="285"/>
        </pc:sldMkLst>
        <pc:spChg chg="mod">
          <ac:chgData name="gianni.grasso03@gmail.com" userId="e84c8ea8f274118e" providerId="LiveId" clId="{0D713B04-5B77-4B9D-9220-D75B308E87A5}" dt="2022-01-12T17:39:02.233" v="154"/>
          <ac:spMkLst>
            <pc:docMk/>
            <pc:sldMk cId="3406890038" sldId="285"/>
            <ac:spMk id="2" creationId="{A1445F2B-ED11-4373-8A97-6714DA744E4B}"/>
          </ac:spMkLst>
        </pc:spChg>
        <pc:picChg chg="del">
          <ac:chgData name="gianni.grasso03@gmail.com" userId="e84c8ea8f274118e" providerId="LiveId" clId="{0D713B04-5B77-4B9D-9220-D75B308E87A5}" dt="2022-01-12T17:39:10.106" v="156" actId="478"/>
          <ac:picMkLst>
            <pc:docMk/>
            <pc:sldMk cId="3406890038" sldId="285"/>
            <ac:picMk id="4" creationId="{A2F77111-1BE5-4BD0-BCC7-092C3A0741C9}"/>
          </ac:picMkLst>
        </pc:picChg>
        <pc:picChg chg="add mod">
          <ac:chgData name="gianni.grasso03@gmail.com" userId="e84c8ea8f274118e" providerId="LiveId" clId="{0D713B04-5B77-4B9D-9220-D75B308E87A5}" dt="2022-01-12T17:39:23.192" v="162" actId="1076"/>
          <ac:picMkLst>
            <pc:docMk/>
            <pc:sldMk cId="3406890038" sldId="285"/>
            <ac:picMk id="5" creationId="{A16D0C6E-0F72-4B9A-9BAE-78ADC343E9DD}"/>
          </ac:picMkLst>
        </pc:picChg>
        <pc:picChg chg="del">
          <ac:chgData name="gianni.grasso03@gmail.com" userId="e84c8ea8f274118e" providerId="LiveId" clId="{0D713B04-5B77-4B9D-9220-D75B308E87A5}" dt="2022-01-12T17:39:10.731" v="157" actId="478"/>
          <ac:picMkLst>
            <pc:docMk/>
            <pc:sldMk cId="3406890038" sldId="285"/>
            <ac:picMk id="7" creationId="{25F78D61-830C-4862-8603-8D2A2A65F48B}"/>
          </ac:picMkLst>
        </pc:picChg>
        <pc:picChg chg="add mod">
          <ac:chgData name="gianni.grasso03@gmail.com" userId="e84c8ea8f274118e" providerId="LiveId" clId="{0D713B04-5B77-4B9D-9220-D75B308E87A5}" dt="2022-01-12T17:39:38.591" v="168" actId="14100"/>
          <ac:picMkLst>
            <pc:docMk/>
            <pc:sldMk cId="3406890038" sldId="285"/>
            <ac:picMk id="8" creationId="{ADEE863F-14D9-479D-ACEB-5B1E784B650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906C0-7309-BA40-92CA-4D86D3E43F87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CD18DAE3-9757-B442-975E-4693B3B9E525}">
      <dgm:prSet custT="1"/>
      <dgm:spPr/>
      <dgm:t>
        <a:bodyPr/>
        <a:lstStyle/>
        <a:p>
          <a:r>
            <a:rPr lang="it-CH" sz="3600" b="1" dirty="0"/>
            <a:t>drone</a:t>
          </a:r>
          <a:endParaRPr lang="it-CH" sz="6000" b="1" dirty="0"/>
        </a:p>
      </dgm:t>
    </dgm:pt>
    <dgm:pt modelId="{42910073-6B95-3048-BBF7-E00F91797159}" type="parTrans" cxnId="{393C5577-999A-2C41-8ECC-00427E2B519C}">
      <dgm:prSet/>
      <dgm:spPr/>
      <dgm:t>
        <a:bodyPr/>
        <a:lstStyle/>
        <a:p>
          <a:endParaRPr lang="it-IT"/>
        </a:p>
      </dgm:t>
    </dgm:pt>
    <dgm:pt modelId="{88DCE3F5-82F9-9A44-88BE-F7814C2F4B98}" type="sibTrans" cxnId="{393C5577-999A-2C41-8ECC-00427E2B519C}">
      <dgm:prSet/>
      <dgm:spPr/>
      <dgm:t>
        <a:bodyPr/>
        <a:lstStyle/>
        <a:p>
          <a:endParaRPr lang="it-IT"/>
        </a:p>
      </dgm:t>
    </dgm:pt>
    <dgm:pt modelId="{3C6D2FDD-A046-9C46-BC5E-6D97A475F489}">
      <dgm:prSet custT="1"/>
      <dgm:spPr/>
      <dgm:t>
        <a:bodyPr/>
        <a:lstStyle/>
        <a:p>
          <a:pPr algn="l"/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D93C0072-CD43-7242-B90E-D66A1A9EF60E}" type="parTrans" cxnId="{7F56BBC6-2FDA-F841-AACD-A7C2F884A5FC}">
      <dgm:prSet/>
      <dgm:spPr/>
      <dgm:t>
        <a:bodyPr/>
        <a:lstStyle/>
        <a:p>
          <a:endParaRPr lang="it-IT"/>
        </a:p>
      </dgm:t>
    </dgm:pt>
    <dgm:pt modelId="{81DE8B33-2DF1-5949-8EF3-A493C965519D}" type="sibTrans" cxnId="{7F56BBC6-2FDA-F841-AACD-A7C2F884A5FC}">
      <dgm:prSet/>
      <dgm:spPr/>
      <dgm:t>
        <a:bodyPr/>
        <a:lstStyle/>
        <a:p>
          <a:endParaRPr lang="it-IT"/>
        </a:p>
      </dgm:t>
    </dgm:pt>
    <dgm:pt modelId="{1A86BD59-CB18-D14C-85BA-673A5732C7C4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2F8D5989-FD4E-614E-820B-335C73E1DCBD}" type="parTrans" cxnId="{D5E61649-76B5-814B-9370-7D0E13D301D8}">
      <dgm:prSet/>
      <dgm:spPr/>
      <dgm:t>
        <a:bodyPr/>
        <a:lstStyle/>
        <a:p>
          <a:endParaRPr lang="it-IT"/>
        </a:p>
      </dgm:t>
    </dgm:pt>
    <dgm:pt modelId="{409738AD-CE2E-884C-A09A-BB475AAB5B53}" type="sibTrans" cxnId="{D5E61649-76B5-814B-9370-7D0E13D301D8}">
      <dgm:prSet/>
      <dgm:spPr/>
      <dgm:t>
        <a:bodyPr/>
        <a:lstStyle/>
        <a:p>
          <a:endParaRPr lang="it-IT"/>
        </a:p>
      </dgm:t>
    </dgm:pt>
    <dgm:pt modelId="{A8DB3E51-45FD-C74A-B57A-96E823CD5B25}">
      <dgm:prSet custT="1"/>
      <dgm:spPr/>
      <dgm:t>
        <a:bodyPr spcFirstLastPara="0" vert="horz" wrap="square" lIns="17145" tIns="11430" rIns="17145" bIns="11430" numCol="1" spcCol="1270" anchor="ctr" anchorCtr="0"/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052C7721-66B9-474C-8B6B-17DC48A5FB2C}" type="parTrans" cxnId="{787764DA-8817-6F4C-B08C-BECE63C42EF5}">
      <dgm:prSet/>
      <dgm:spPr/>
      <dgm:t>
        <a:bodyPr/>
        <a:lstStyle/>
        <a:p>
          <a:endParaRPr lang="it-IT"/>
        </a:p>
      </dgm:t>
    </dgm:pt>
    <dgm:pt modelId="{65E21748-C2A4-564B-B169-B6D009DF0CC0}" type="sibTrans" cxnId="{787764DA-8817-6F4C-B08C-BECE63C42EF5}">
      <dgm:prSet/>
      <dgm:spPr/>
      <dgm:t>
        <a:bodyPr/>
        <a:lstStyle/>
        <a:p>
          <a:endParaRPr lang="it-IT"/>
        </a:p>
      </dgm:t>
    </dgm:pt>
    <dgm:pt modelId="{30B99A0F-B1AC-A444-A258-4BE2C3974EFD}">
      <dgm:prSet custT="1"/>
      <dgm:spPr/>
      <dgm:t>
        <a:bodyPr/>
        <a:lstStyle/>
        <a:p>
          <a:pPr algn="l"/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gm:t>
    </dgm:pt>
    <dgm:pt modelId="{6467D36C-34B4-284A-BB51-4BB3F7B24ADD}" type="parTrans" cxnId="{722D9F38-6A84-D043-B76B-ECE3772AE60B}">
      <dgm:prSet/>
      <dgm:spPr/>
      <dgm:t>
        <a:bodyPr/>
        <a:lstStyle/>
        <a:p>
          <a:endParaRPr lang="it-IT"/>
        </a:p>
      </dgm:t>
    </dgm:pt>
    <dgm:pt modelId="{93CC55D8-090F-4A44-A686-3C0048831BB8}" type="sibTrans" cxnId="{722D9F38-6A84-D043-B76B-ECE3772AE60B}">
      <dgm:prSet/>
      <dgm:spPr/>
      <dgm:t>
        <a:bodyPr/>
        <a:lstStyle/>
        <a:p>
          <a:endParaRPr lang="it-IT"/>
        </a:p>
      </dgm:t>
    </dgm:pt>
    <dgm:pt modelId="{13ED90D3-FE27-9C42-9F6E-04984893AF8F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gm:t>
    </dgm:pt>
    <dgm:pt modelId="{348AFCBC-224F-3C40-AE6E-7584A01D3C39}" type="parTrans" cxnId="{3E44E238-3EED-C745-9452-2C3834CFB19E}">
      <dgm:prSet/>
      <dgm:spPr/>
      <dgm:t>
        <a:bodyPr/>
        <a:lstStyle/>
        <a:p>
          <a:endParaRPr lang="it-IT"/>
        </a:p>
      </dgm:t>
    </dgm:pt>
    <dgm:pt modelId="{6D9BF53A-6497-674E-A058-C80BDAF463B6}" type="sibTrans" cxnId="{3E44E238-3EED-C745-9452-2C3834CFB19E}">
      <dgm:prSet/>
      <dgm:spPr/>
      <dgm:t>
        <a:bodyPr/>
        <a:lstStyle/>
        <a:p>
          <a:endParaRPr lang="it-IT"/>
        </a:p>
      </dgm:t>
    </dgm:pt>
    <dgm:pt modelId="{28134362-6BD0-0A4A-A671-7CFA92918F8F}" type="pres">
      <dgm:prSet presAssocID="{471906C0-7309-BA40-92CA-4D86D3E43F8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A9D180-AE8E-5A42-BC4C-669654CE520A}" type="pres">
      <dgm:prSet presAssocID="{CD18DAE3-9757-B442-975E-4693B3B9E525}" presName="root" presStyleCnt="0"/>
      <dgm:spPr/>
    </dgm:pt>
    <dgm:pt modelId="{151D0A80-1177-C443-B8F4-3190CF474C33}" type="pres">
      <dgm:prSet presAssocID="{CD18DAE3-9757-B442-975E-4693B3B9E525}" presName="rootComposite" presStyleCnt="0"/>
      <dgm:spPr/>
    </dgm:pt>
    <dgm:pt modelId="{EB94B6C3-0B00-E44B-9586-2C63E71AB396}" type="pres">
      <dgm:prSet presAssocID="{CD18DAE3-9757-B442-975E-4693B3B9E525}" presName="rootText" presStyleLbl="node1" presStyleIdx="0" presStyleCnt="1" custLinFactNeighborX="-13384" custLinFactNeighborY="-1035"/>
      <dgm:spPr/>
    </dgm:pt>
    <dgm:pt modelId="{F9896320-6C24-9249-9DD0-C9EDD0835DC7}" type="pres">
      <dgm:prSet presAssocID="{CD18DAE3-9757-B442-975E-4693B3B9E525}" presName="rootConnector" presStyleLbl="node1" presStyleIdx="0" presStyleCnt="1"/>
      <dgm:spPr/>
    </dgm:pt>
    <dgm:pt modelId="{D7167194-E648-D443-8A3C-2C890722A3CA}" type="pres">
      <dgm:prSet presAssocID="{CD18DAE3-9757-B442-975E-4693B3B9E525}" presName="childShape" presStyleCnt="0"/>
      <dgm:spPr/>
    </dgm:pt>
    <dgm:pt modelId="{503B6A98-67B4-3F4F-8BD5-A3E6631451F7}" type="pres">
      <dgm:prSet presAssocID="{D93C0072-CD43-7242-B90E-D66A1A9EF60E}" presName="Name13" presStyleLbl="parChTrans1D2" presStyleIdx="0" presStyleCnt="5"/>
      <dgm:spPr/>
    </dgm:pt>
    <dgm:pt modelId="{C20ABFC4-C813-D84A-AD03-0F7F542A2CEF}" type="pres">
      <dgm:prSet presAssocID="{3C6D2FDD-A046-9C46-BC5E-6D97A475F489}" presName="childText" presStyleLbl="bgAcc1" presStyleIdx="0" presStyleCnt="5" custScaleX="90116" custScaleY="36104" custLinFactNeighborX="-4076" custLinFactNeighborY="-6284">
        <dgm:presLayoutVars>
          <dgm:bulletEnabled val="1"/>
        </dgm:presLayoutVars>
      </dgm:prSet>
      <dgm:spPr/>
    </dgm:pt>
    <dgm:pt modelId="{AE6AA305-EE23-F645-9F2D-182150231A25}" type="pres">
      <dgm:prSet presAssocID="{2F8D5989-FD4E-614E-820B-335C73E1DCBD}" presName="Name13" presStyleLbl="parChTrans1D2" presStyleIdx="1" presStyleCnt="5"/>
      <dgm:spPr/>
    </dgm:pt>
    <dgm:pt modelId="{D93054FE-BB08-694C-9661-4E4E5F11B216}" type="pres">
      <dgm:prSet presAssocID="{1A86BD59-CB18-D14C-85BA-673A5732C7C4}" presName="childText" presStyleLbl="bgAcc1" presStyleIdx="1" presStyleCnt="5" custScaleX="90116" custScaleY="36162" custLinFactNeighborX="-3237" custLinFactNeighborY="-16711">
        <dgm:presLayoutVars>
          <dgm:bulletEnabled val="1"/>
        </dgm:presLayoutVars>
      </dgm:prSet>
      <dgm:spPr>
        <a:xfrm>
          <a:off x="1217662" y="1405166"/>
          <a:ext cx="970194" cy="382308"/>
        </a:xfrm>
        <a:prstGeom prst="roundRect">
          <a:avLst>
            <a:gd name="adj" fmla="val 10000"/>
          </a:avLst>
        </a:prstGeom>
      </dgm:spPr>
    </dgm:pt>
    <dgm:pt modelId="{95ED8697-7637-F848-98DA-902C4F4BA19F}" type="pres">
      <dgm:prSet presAssocID="{052C7721-66B9-474C-8B6B-17DC48A5FB2C}" presName="Name13" presStyleLbl="parChTrans1D2" presStyleIdx="2" presStyleCnt="5"/>
      <dgm:spPr/>
    </dgm:pt>
    <dgm:pt modelId="{A6E14A76-A2A6-A94A-A8ED-CB785A0F1CAC}" type="pres">
      <dgm:prSet presAssocID="{A8DB3E51-45FD-C74A-B57A-96E823CD5B25}" presName="childText" presStyleLbl="bgAcc1" presStyleIdx="2" presStyleCnt="5" custScaleX="90404" custScaleY="36157" custLinFactNeighborX="-2885" custLinFactNeighborY="-30102">
        <dgm:presLayoutVars>
          <dgm:bulletEnabled val="1"/>
        </dgm:presLayoutVars>
      </dgm:prSet>
      <dgm:spPr>
        <a:xfrm>
          <a:off x="1241479" y="1780197"/>
          <a:ext cx="1025065" cy="640666"/>
        </a:xfrm>
        <a:prstGeom prst="roundRect">
          <a:avLst>
            <a:gd name="adj" fmla="val 10000"/>
          </a:avLst>
        </a:prstGeom>
      </dgm:spPr>
    </dgm:pt>
    <dgm:pt modelId="{9512BA24-3A5C-C247-89AA-83E788A4D1BE}" type="pres">
      <dgm:prSet presAssocID="{6467D36C-34B4-284A-BB51-4BB3F7B24ADD}" presName="Name13" presStyleLbl="parChTrans1D2" presStyleIdx="3" presStyleCnt="5"/>
      <dgm:spPr/>
    </dgm:pt>
    <dgm:pt modelId="{A7C01C3B-FE0D-1746-AF46-EF7BCC189C60}" type="pres">
      <dgm:prSet presAssocID="{30B99A0F-B1AC-A444-A258-4BE2C3974EFD}" presName="childText" presStyleLbl="bgAcc1" presStyleIdx="3" presStyleCnt="5" custScaleX="89689" custScaleY="36047" custLinFactNeighborX="-2214" custLinFactNeighborY="-35173">
        <dgm:presLayoutVars>
          <dgm:bulletEnabled val="1"/>
        </dgm:presLayoutVars>
      </dgm:prSet>
      <dgm:spPr/>
    </dgm:pt>
    <dgm:pt modelId="{47C9776F-669C-764B-99C1-E3A3C2A26B0F}" type="pres">
      <dgm:prSet presAssocID="{348AFCBC-224F-3C40-AE6E-7584A01D3C39}" presName="Name13" presStyleLbl="parChTrans1D2" presStyleIdx="4" presStyleCnt="5"/>
      <dgm:spPr/>
    </dgm:pt>
    <dgm:pt modelId="{376A2182-DE62-E84B-8F2C-F74236D7B55C}" type="pres">
      <dgm:prSet presAssocID="{13ED90D3-FE27-9C42-9F6E-04984893AF8F}" presName="childText" presStyleLbl="bgAcc1" presStyleIdx="4" presStyleCnt="5" custScaleX="89721" custScaleY="34183" custLinFactNeighborX="-1554" custLinFactNeighborY="-37880">
        <dgm:presLayoutVars>
          <dgm:bulletEnabled val="1"/>
        </dgm:presLayoutVars>
      </dgm:prSet>
      <dgm:spPr>
        <a:xfrm>
          <a:off x="1079100" y="3274384"/>
          <a:ext cx="1195275" cy="747046"/>
        </a:xfrm>
        <a:prstGeom prst="roundRect">
          <a:avLst>
            <a:gd name="adj" fmla="val 10000"/>
          </a:avLst>
        </a:prstGeom>
      </dgm:spPr>
    </dgm:pt>
  </dgm:ptLst>
  <dgm:cxnLst>
    <dgm:cxn modelId="{4E018408-3E30-1F4C-8FA5-C944EF498596}" type="presOf" srcId="{A8DB3E51-45FD-C74A-B57A-96E823CD5B25}" destId="{A6E14A76-A2A6-A94A-A8ED-CB785A0F1CAC}" srcOrd="0" destOrd="0" presId="urn:microsoft.com/office/officeart/2005/8/layout/hierarchy3"/>
    <dgm:cxn modelId="{9D016235-C92B-3741-8CC3-AF1F98ABEE15}" type="presOf" srcId="{6467D36C-34B4-284A-BB51-4BB3F7B24ADD}" destId="{9512BA24-3A5C-C247-89AA-83E788A4D1BE}" srcOrd="0" destOrd="0" presId="urn:microsoft.com/office/officeart/2005/8/layout/hierarchy3"/>
    <dgm:cxn modelId="{722D9F38-6A84-D043-B76B-ECE3772AE60B}" srcId="{CD18DAE3-9757-B442-975E-4693B3B9E525}" destId="{30B99A0F-B1AC-A444-A258-4BE2C3974EFD}" srcOrd="3" destOrd="0" parTransId="{6467D36C-34B4-284A-BB51-4BB3F7B24ADD}" sibTransId="{93CC55D8-090F-4A44-A686-3C0048831BB8}"/>
    <dgm:cxn modelId="{3E44E238-3EED-C745-9452-2C3834CFB19E}" srcId="{CD18DAE3-9757-B442-975E-4693B3B9E525}" destId="{13ED90D3-FE27-9C42-9F6E-04984893AF8F}" srcOrd="4" destOrd="0" parTransId="{348AFCBC-224F-3C40-AE6E-7584A01D3C39}" sibTransId="{6D9BF53A-6497-674E-A058-C80BDAF463B6}"/>
    <dgm:cxn modelId="{A140D643-4F32-C04F-ABF3-EDE637B2EA00}" type="presOf" srcId="{1A86BD59-CB18-D14C-85BA-673A5732C7C4}" destId="{D93054FE-BB08-694C-9661-4E4E5F11B216}" srcOrd="0" destOrd="0" presId="urn:microsoft.com/office/officeart/2005/8/layout/hierarchy3"/>
    <dgm:cxn modelId="{11853446-05E7-3640-B22E-2E86BF7A7EAD}" type="presOf" srcId="{2F8D5989-FD4E-614E-820B-335C73E1DCBD}" destId="{AE6AA305-EE23-F645-9F2D-182150231A25}" srcOrd="0" destOrd="0" presId="urn:microsoft.com/office/officeart/2005/8/layout/hierarchy3"/>
    <dgm:cxn modelId="{D5E61649-76B5-814B-9370-7D0E13D301D8}" srcId="{CD18DAE3-9757-B442-975E-4693B3B9E525}" destId="{1A86BD59-CB18-D14C-85BA-673A5732C7C4}" srcOrd="1" destOrd="0" parTransId="{2F8D5989-FD4E-614E-820B-335C73E1DCBD}" sibTransId="{409738AD-CE2E-884C-A09A-BB475AAB5B53}"/>
    <dgm:cxn modelId="{0B97E168-683D-4042-8FB1-A549EB82B31F}" type="presOf" srcId="{13ED90D3-FE27-9C42-9F6E-04984893AF8F}" destId="{376A2182-DE62-E84B-8F2C-F74236D7B55C}" srcOrd="0" destOrd="0" presId="urn:microsoft.com/office/officeart/2005/8/layout/hierarchy3"/>
    <dgm:cxn modelId="{50C6B575-050B-9547-9EA5-92531214FDE8}" type="presOf" srcId="{D93C0072-CD43-7242-B90E-D66A1A9EF60E}" destId="{503B6A98-67B4-3F4F-8BD5-A3E6631451F7}" srcOrd="0" destOrd="0" presId="urn:microsoft.com/office/officeart/2005/8/layout/hierarchy3"/>
    <dgm:cxn modelId="{393C5577-999A-2C41-8ECC-00427E2B519C}" srcId="{471906C0-7309-BA40-92CA-4D86D3E43F87}" destId="{CD18DAE3-9757-B442-975E-4693B3B9E525}" srcOrd="0" destOrd="0" parTransId="{42910073-6B95-3048-BBF7-E00F91797159}" sibTransId="{88DCE3F5-82F9-9A44-88BE-F7814C2F4B98}"/>
    <dgm:cxn modelId="{B173A888-C391-1649-A106-A63E2EDD46BE}" type="presOf" srcId="{CD18DAE3-9757-B442-975E-4693B3B9E525}" destId="{EB94B6C3-0B00-E44B-9586-2C63E71AB396}" srcOrd="0" destOrd="0" presId="urn:microsoft.com/office/officeart/2005/8/layout/hierarchy3"/>
    <dgm:cxn modelId="{51E6818A-4E26-2246-9390-C4B1DDAE482F}" type="presOf" srcId="{30B99A0F-B1AC-A444-A258-4BE2C3974EFD}" destId="{A7C01C3B-FE0D-1746-AF46-EF7BCC189C60}" srcOrd="0" destOrd="0" presId="urn:microsoft.com/office/officeart/2005/8/layout/hierarchy3"/>
    <dgm:cxn modelId="{70F5B998-ABC0-EA46-8829-FF37F0B34D86}" type="presOf" srcId="{052C7721-66B9-474C-8B6B-17DC48A5FB2C}" destId="{95ED8697-7637-F848-98DA-902C4F4BA19F}" srcOrd="0" destOrd="0" presId="urn:microsoft.com/office/officeart/2005/8/layout/hierarchy3"/>
    <dgm:cxn modelId="{2878AC9E-21EC-CA43-B0E8-A46357F678C4}" type="presOf" srcId="{3C6D2FDD-A046-9C46-BC5E-6D97A475F489}" destId="{C20ABFC4-C813-D84A-AD03-0F7F542A2CEF}" srcOrd="0" destOrd="0" presId="urn:microsoft.com/office/officeart/2005/8/layout/hierarchy3"/>
    <dgm:cxn modelId="{92AB1AA7-5FA6-FB4D-BDA9-F5B97B534E04}" type="presOf" srcId="{471906C0-7309-BA40-92CA-4D86D3E43F87}" destId="{28134362-6BD0-0A4A-A671-7CFA92918F8F}" srcOrd="0" destOrd="0" presId="urn:microsoft.com/office/officeart/2005/8/layout/hierarchy3"/>
    <dgm:cxn modelId="{8415DCC1-F149-0440-9F37-B32BBFFE028C}" type="presOf" srcId="{348AFCBC-224F-3C40-AE6E-7584A01D3C39}" destId="{47C9776F-669C-764B-99C1-E3A3C2A26B0F}" srcOrd="0" destOrd="0" presId="urn:microsoft.com/office/officeart/2005/8/layout/hierarchy3"/>
    <dgm:cxn modelId="{7F56BBC6-2FDA-F841-AACD-A7C2F884A5FC}" srcId="{CD18DAE3-9757-B442-975E-4693B3B9E525}" destId="{3C6D2FDD-A046-9C46-BC5E-6D97A475F489}" srcOrd="0" destOrd="0" parTransId="{D93C0072-CD43-7242-B90E-D66A1A9EF60E}" sibTransId="{81DE8B33-2DF1-5949-8EF3-A493C965519D}"/>
    <dgm:cxn modelId="{5E82AFCB-C9F3-D54E-B22F-BE88FE0609DA}" type="presOf" srcId="{CD18DAE3-9757-B442-975E-4693B3B9E525}" destId="{F9896320-6C24-9249-9DD0-C9EDD0835DC7}" srcOrd="1" destOrd="0" presId="urn:microsoft.com/office/officeart/2005/8/layout/hierarchy3"/>
    <dgm:cxn modelId="{787764DA-8817-6F4C-B08C-BECE63C42EF5}" srcId="{CD18DAE3-9757-B442-975E-4693B3B9E525}" destId="{A8DB3E51-45FD-C74A-B57A-96E823CD5B25}" srcOrd="2" destOrd="0" parTransId="{052C7721-66B9-474C-8B6B-17DC48A5FB2C}" sibTransId="{65E21748-C2A4-564B-B169-B6D009DF0CC0}"/>
    <dgm:cxn modelId="{03B3EDC4-359B-5B49-B853-985D7930C80A}" type="presParOf" srcId="{28134362-6BD0-0A4A-A671-7CFA92918F8F}" destId="{3FA9D180-AE8E-5A42-BC4C-669654CE520A}" srcOrd="0" destOrd="0" presId="urn:microsoft.com/office/officeart/2005/8/layout/hierarchy3"/>
    <dgm:cxn modelId="{BD8BE01B-C5F2-A142-8941-D1C79AF6F966}" type="presParOf" srcId="{3FA9D180-AE8E-5A42-BC4C-669654CE520A}" destId="{151D0A80-1177-C443-B8F4-3190CF474C33}" srcOrd="0" destOrd="0" presId="urn:microsoft.com/office/officeart/2005/8/layout/hierarchy3"/>
    <dgm:cxn modelId="{BADA389D-3E62-5C48-B11F-140145AD13DD}" type="presParOf" srcId="{151D0A80-1177-C443-B8F4-3190CF474C33}" destId="{EB94B6C3-0B00-E44B-9586-2C63E71AB396}" srcOrd="0" destOrd="0" presId="urn:microsoft.com/office/officeart/2005/8/layout/hierarchy3"/>
    <dgm:cxn modelId="{A1A1C6AE-969B-954C-83F1-BF2AC8E6CCBB}" type="presParOf" srcId="{151D0A80-1177-C443-B8F4-3190CF474C33}" destId="{F9896320-6C24-9249-9DD0-C9EDD0835DC7}" srcOrd="1" destOrd="0" presId="urn:microsoft.com/office/officeart/2005/8/layout/hierarchy3"/>
    <dgm:cxn modelId="{1962A149-2B0D-364D-89D3-78A15CA85ADD}" type="presParOf" srcId="{3FA9D180-AE8E-5A42-BC4C-669654CE520A}" destId="{D7167194-E648-D443-8A3C-2C890722A3CA}" srcOrd="1" destOrd="0" presId="urn:microsoft.com/office/officeart/2005/8/layout/hierarchy3"/>
    <dgm:cxn modelId="{8118BE3F-BCAC-0F47-AF62-A720D1073531}" type="presParOf" srcId="{D7167194-E648-D443-8A3C-2C890722A3CA}" destId="{503B6A98-67B4-3F4F-8BD5-A3E6631451F7}" srcOrd="0" destOrd="0" presId="urn:microsoft.com/office/officeart/2005/8/layout/hierarchy3"/>
    <dgm:cxn modelId="{1DA32D3B-7B14-004B-BFD5-511D30812417}" type="presParOf" srcId="{D7167194-E648-D443-8A3C-2C890722A3CA}" destId="{C20ABFC4-C813-D84A-AD03-0F7F542A2CEF}" srcOrd="1" destOrd="0" presId="urn:microsoft.com/office/officeart/2005/8/layout/hierarchy3"/>
    <dgm:cxn modelId="{ADC3702F-1B7B-DE4B-9E1A-72AAC888C75A}" type="presParOf" srcId="{D7167194-E648-D443-8A3C-2C890722A3CA}" destId="{AE6AA305-EE23-F645-9F2D-182150231A25}" srcOrd="2" destOrd="0" presId="urn:microsoft.com/office/officeart/2005/8/layout/hierarchy3"/>
    <dgm:cxn modelId="{62E4418F-7AA4-044A-A895-A48A444F6467}" type="presParOf" srcId="{D7167194-E648-D443-8A3C-2C890722A3CA}" destId="{D93054FE-BB08-694C-9661-4E4E5F11B216}" srcOrd="3" destOrd="0" presId="urn:microsoft.com/office/officeart/2005/8/layout/hierarchy3"/>
    <dgm:cxn modelId="{BC98D74E-BA74-574C-80FA-7A63C5584DE8}" type="presParOf" srcId="{D7167194-E648-D443-8A3C-2C890722A3CA}" destId="{95ED8697-7637-F848-98DA-902C4F4BA19F}" srcOrd="4" destOrd="0" presId="urn:microsoft.com/office/officeart/2005/8/layout/hierarchy3"/>
    <dgm:cxn modelId="{0FC99ADE-DB39-4E42-97DF-03B6BEBAE8AF}" type="presParOf" srcId="{D7167194-E648-D443-8A3C-2C890722A3CA}" destId="{A6E14A76-A2A6-A94A-A8ED-CB785A0F1CAC}" srcOrd="5" destOrd="0" presId="urn:microsoft.com/office/officeart/2005/8/layout/hierarchy3"/>
    <dgm:cxn modelId="{FE3DD5A2-8001-9E47-B621-1D95E0D8B59A}" type="presParOf" srcId="{D7167194-E648-D443-8A3C-2C890722A3CA}" destId="{9512BA24-3A5C-C247-89AA-83E788A4D1BE}" srcOrd="6" destOrd="0" presId="urn:microsoft.com/office/officeart/2005/8/layout/hierarchy3"/>
    <dgm:cxn modelId="{592E1EF2-930E-F544-8EA2-E6FE563EBCC8}" type="presParOf" srcId="{D7167194-E648-D443-8A3C-2C890722A3CA}" destId="{A7C01C3B-FE0D-1746-AF46-EF7BCC189C60}" srcOrd="7" destOrd="0" presId="urn:microsoft.com/office/officeart/2005/8/layout/hierarchy3"/>
    <dgm:cxn modelId="{59DB2F82-5F82-5946-BC44-CD1A4924E765}" type="presParOf" srcId="{D7167194-E648-D443-8A3C-2C890722A3CA}" destId="{47C9776F-669C-764B-99C1-E3A3C2A26B0F}" srcOrd="8" destOrd="0" presId="urn:microsoft.com/office/officeart/2005/8/layout/hierarchy3"/>
    <dgm:cxn modelId="{E8C763E1-4F6B-7843-8804-CEAE58D586BD}" type="presParOf" srcId="{D7167194-E648-D443-8A3C-2C890722A3CA}" destId="{376A2182-DE62-E84B-8F2C-F74236D7B55C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108360-E05B-2644-81E7-BD14F1B0C0E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D2F3D-33EA-5644-AC8E-3A305C66F2D3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.tool</a:t>
          </a:r>
        </a:p>
      </dgm:t>
    </dgm:pt>
    <dgm:pt modelId="{E3F0D2CF-6517-7D41-A1B7-ACB65788F594}" type="parTrans" cxnId="{27AECA22-8AD7-B34E-88C2-18724FB082F1}">
      <dgm:prSet/>
      <dgm:spPr/>
      <dgm:t>
        <a:bodyPr/>
        <a:lstStyle/>
        <a:p>
          <a:endParaRPr lang="it-IT"/>
        </a:p>
      </dgm:t>
    </dgm:pt>
    <dgm:pt modelId="{0CA284E2-F4E9-B045-9C89-C23962FE4FB4}" type="sibTrans" cxnId="{27AECA22-8AD7-B34E-88C2-18724FB082F1}">
      <dgm:prSet/>
      <dgm:spPr/>
      <dgm:t>
        <a:bodyPr/>
        <a:lstStyle/>
        <a:p>
          <a:endParaRPr lang="it-IT"/>
        </a:p>
      </dgm:t>
    </dgm:pt>
    <dgm:pt modelId="{B4F00DA3-2BA5-264D-B0D9-545A7822B31C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gm:t>
    </dgm:pt>
    <dgm:pt modelId="{C35BB343-C4D7-184E-A684-7E064D872F89}" type="parTrans" cxnId="{5AA667EC-C112-0149-8BF2-8FBE7D8C7C9D}">
      <dgm:prSet/>
      <dgm:spPr/>
      <dgm:t>
        <a:bodyPr/>
        <a:lstStyle/>
        <a:p>
          <a:endParaRPr lang="it-IT"/>
        </a:p>
      </dgm:t>
    </dgm:pt>
    <dgm:pt modelId="{B0957D5D-BE65-BD4C-AD44-D1A566DE74B0}" type="sibTrans" cxnId="{5AA667EC-C112-0149-8BF2-8FBE7D8C7C9D}">
      <dgm:prSet/>
      <dgm:spPr/>
      <dgm:t>
        <a:bodyPr/>
        <a:lstStyle/>
        <a:p>
          <a:endParaRPr lang="it-IT"/>
        </a:p>
      </dgm:t>
    </dgm:pt>
    <dgm:pt modelId="{F411A4FB-A7DC-F540-A354-566CF102437E}">
      <dgm:prSet custT="1"/>
      <dgm:spPr/>
      <dgm:t>
        <a:bodyPr/>
        <a:lstStyle/>
        <a:p>
          <a:pPr algn="l"/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gm:t>
    </dgm:pt>
    <dgm:pt modelId="{B4E3AE84-1BB6-2D4F-AC81-C44A3A31F9CD}" type="parTrans" cxnId="{A3E5B925-C767-6D45-8A6D-AB8CE4121423}">
      <dgm:prSet/>
      <dgm:spPr/>
      <dgm:t>
        <a:bodyPr/>
        <a:lstStyle/>
        <a:p>
          <a:endParaRPr lang="it-IT"/>
        </a:p>
      </dgm:t>
    </dgm:pt>
    <dgm:pt modelId="{EA03CBB2-A64A-EE4F-93BD-218463ABB012}" type="sibTrans" cxnId="{A3E5B925-C767-6D45-8A6D-AB8CE4121423}">
      <dgm:prSet/>
      <dgm:spPr/>
      <dgm:t>
        <a:bodyPr/>
        <a:lstStyle/>
        <a:p>
          <a:endParaRPr lang="it-IT"/>
        </a:p>
      </dgm:t>
    </dgm:pt>
    <dgm:pt modelId="{004F20F1-E817-D840-AA9F-B68F4E547703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gm:t>
    </dgm:pt>
    <dgm:pt modelId="{724372E1-A6DD-C84E-935A-A0B8330DF3ED}" type="parTrans" cxnId="{82820D9D-4988-AA49-9901-5FBBFAB52AD6}">
      <dgm:prSet/>
      <dgm:spPr/>
      <dgm:t>
        <a:bodyPr/>
        <a:lstStyle/>
        <a:p>
          <a:endParaRPr lang="it-IT"/>
        </a:p>
      </dgm:t>
    </dgm:pt>
    <dgm:pt modelId="{BBE5DCF4-192C-E64C-B9BF-9601DAE92FDD}" type="sibTrans" cxnId="{82820D9D-4988-AA49-9901-5FBBFAB52AD6}">
      <dgm:prSet/>
      <dgm:spPr/>
      <dgm:t>
        <a:bodyPr/>
        <a:lstStyle/>
        <a:p>
          <a:endParaRPr lang="it-IT"/>
        </a:p>
      </dgm:t>
    </dgm:pt>
    <dgm:pt modelId="{967C2EFE-2819-F64F-9744-1C9AEB27EF89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gm:t>
    </dgm:pt>
    <dgm:pt modelId="{15E6CFFA-7838-7843-81D7-363CCA458FBF}" type="parTrans" cxnId="{C30EE394-0B82-B34B-8AE2-6169936164AB}">
      <dgm:prSet/>
      <dgm:spPr/>
      <dgm:t>
        <a:bodyPr/>
        <a:lstStyle/>
        <a:p>
          <a:endParaRPr lang="it-IT"/>
        </a:p>
      </dgm:t>
    </dgm:pt>
    <dgm:pt modelId="{0379D23D-408A-304D-9F9B-37C315BFBF72}" type="sibTrans" cxnId="{C30EE394-0B82-B34B-8AE2-6169936164AB}">
      <dgm:prSet/>
      <dgm:spPr/>
      <dgm:t>
        <a:bodyPr/>
        <a:lstStyle/>
        <a:p>
          <a:endParaRPr lang="it-IT"/>
        </a:p>
      </dgm:t>
    </dgm:pt>
    <dgm:pt modelId="{4341AD4F-69BB-9C43-B7EC-A7717B512E52}" type="pres">
      <dgm:prSet presAssocID="{96108360-E05B-2644-81E7-BD14F1B0C0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385CE0-30A1-E04E-891B-692B05DDD2FA}" type="pres">
      <dgm:prSet presAssocID="{295D2F3D-33EA-5644-AC8E-3A305C66F2D3}" presName="root" presStyleCnt="0"/>
      <dgm:spPr/>
    </dgm:pt>
    <dgm:pt modelId="{D04DC202-A1B6-384C-AE0E-A104EF00E6EB}" type="pres">
      <dgm:prSet presAssocID="{295D2F3D-33EA-5644-AC8E-3A305C66F2D3}" presName="rootComposite" presStyleCnt="0"/>
      <dgm:spPr/>
    </dgm:pt>
    <dgm:pt modelId="{207C7CCB-8678-844F-98FE-09C6FCD9FE80}" type="pres">
      <dgm:prSet presAssocID="{295D2F3D-33EA-5644-AC8E-3A305C66F2D3}" presName="rootText" presStyleLbl="node1" presStyleIdx="0" presStyleCnt="1" custScaleX="134344" custScaleY="173648" custLinFactNeighborX="-32375" custLinFactNeighborY="1565"/>
      <dgm:spPr/>
    </dgm:pt>
    <dgm:pt modelId="{7824E6BC-DB2E-9A44-8E78-C4ED3B7E8FE6}" type="pres">
      <dgm:prSet presAssocID="{295D2F3D-33EA-5644-AC8E-3A305C66F2D3}" presName="rootConnector" presStyleLbl="node1" presStyleIdx="0" presStyleCnt="1"/>
      <dgm:spPr/>
    </dgm:pt>
    <dgm:pt modelId="{77218703-1365-E240-B57F-0136B1A15405}" type="pres">
      <dgm:prSet presAssocID="{295D2F3D-33EA-5644-AC8E-3A305C66F2D3}" presName="childShape" presStyleCnt="0"/>
      <dgm:spPr/>
    </dgm:pt>
    <dgm:pt modelId="{C6DCED7C-FB57-F341-944D-7F56E62EF629}" type="pres">
      <dgm:prSet presAssocID="{C35BB343-C4D7-184E-A684-7E064D872F89}" presName="Name13" presStyleLbl="parChTrans1D2" presStyleIdx="0" presStyleCnt="4"/>
      <dgm:spPr/>
    </dgm:pt>
    <dgm:pt modelId="{C781C6E4-B58F-0141-9330-6D61910D7D89}" type="pres">
      <dgm:prSet presAssocID="{B4F00DA3-2BA5-264D-B0D9-545A7822B31C}" presName="childText" presStyleLbl="bgAcc1" presStyleIdx="0" presStyleCnt="4" custScaleX="161397" custScaleY="88668" custLinFactNeighborX="-33497" custLinFactNeighborY="-619">
        <dgm:presLayoutVars>
          <dgm:bulletEnabled val="1"/>
        </dgm:presLayoutVars>
      </dgm:prSet>
      <dgm:spPr/>
    </dgm:pt>
    <dgm:pt modelId="{D23A4A9B-F906-F740-AA55-B0F20D06ED3C}" type="pres">
      <dgm:prSet presAssocID="{B4E3AE84-1BB6-2D4F-AC81-C44A3A31F9CD}" presName="Name13" presStyleLbl="parChTrans1D2" presStyleIdx="1" presStyleCnt="4"/>
      <dgm:spPr/>
    </dgm:pt>
    <dgm:pt modelId="{60D878E8-38E0-F642-8F6B-160EFB346239}" type="pres">
      <dgm:prSet presAssocID="{F411A4FB-A7DC-F540-A354-566CF102437E}" presName="childText" presStyleLbl="bgAcc1" presStyleIdx="1" presStyleCnt="4" custScaleX="161397" custScaleY="83812" custLinFactNeighborX="-33574" custLinFactNeighborY="9001">
        <dgm:presLayoutVars>
          <dgm:bulletEnabled val="1"/>
        </dgm:presLayoutVars>
      </dgm:prSet>
      <dgm:spPr>
        <a:xfrm>
          <a:off x="822519" y="1628053"/>
          <a:ext cx="789304" cy="493315"/>
        </a:xfrm>
        <a:prstGeom prst="roundRect">
          <a:avLst>
            <a:gd name="adj" fmla="val 10000"/>
          </a:avLst>
        </a:prstGeom>
      </dgm:spPr>
    </dgm:pt>
    <dgm:pt modelId="{AB45E7D3-BE25-0C4D-B1FF-AB0BA4865D0D}" type="pres">
      <dgm:prSet presAssocID="{724372E1-A6DD-C84E-935A-A0B8330DF3ED}" presName="Name13" presStyleLbl="parChTrans1D2" presStyleIdx="2" presStyleCnt="4"/>
      <dgm:spPr/>
    </dgm:pt>
    <dgm:pt modelId="{9EED97F7-740F-CE4A-AC2A-B6E438BFC29E}" type="pres">
      <dgm:prSet presAssocID="{004F20F1-E817-D840-AA9F-B68F4E547703}" presName="childText" presStyleLbl="bgAcc1" presStyleIdx="2" presStyleCnt="4" custScaleX="161397" custScaleY="84107" custLinFactNeighborX="-34025" custLinFactNeighborY="6547">
        <dgm:presLayoutVars>
          <dgm:bulletEnabled val="1"/>
        </dgm:presLayoutVars>
      </dgm:prSet>
      <dgm:spPr>
        <a:xfrm>
          <a:off x="852702" y="2233760"/>
          <a:ext cx="789304" cy="493315"/>
        </a:xfrm>
        <a:prstGeom prst="roundRect">
          <a:avLst>
            <a:gd name="adj" fmla="val 10000"/>
          </a:avLst>
        </a:prstGeom>
      </dgm:spPr>
    </dgm:pt>
    <dgm:pt modelId="{07766E42-6CC7-A44D-AE92-201156B61C47}" type="pres">
      <dgm:prSet presAssocID="{15E6CFFA-7838-7843-81D7-363CCA458FBF}" presName="Name13" presStyleLbl="parChTrans1D2" presStyleIdx="3" presStyleCnt="4"/>
      <dgm:spPr/>
    </dgm:pt>
    <dgm:pt modelId="{87974B9A-F82D-6A46-8F24-535A8BB9316D}" type="pres">
      <dgm:prSet presAssocID="{967C2EFE-2819-F64F-9744-1C9AEB27EF89}" presName="childText" presStyleLbl="bgAcc1" presStyleIdx="3" presStyleCnt="4" custScaleX="157720" custScaleY="86912" custLinFactNeighborX="-34585" custLinFactNeighborY="77">
        <dgm:presLayoutVars>
          <dgm:bulletEnabled val="1"/>
        </dgm:presLayoutVars>
      </dgm:prSet>
      <dgm:spPr/>
    </dgm:pt>
  </dgm:ptLst>
  <dgm:cxnLst>
    <dgm:cxn modelId="{7F944A03-CF19-6244-8183-A1EE0219FBD9}" type="presOf" srcId="{295D2F3D-33EA-5644-AC8E-3A305C66F2D3}" destId="{207C7CCB-8678-844F-98FE-09C6FCD9FE80}" srcOrd="0" destOrd="0" presId="urn:microsoft.com/office/officeart/2005/8/layout/hierarchy3"/>
    <dgm:cxn modelId="{F0352204-120B-2A41-92D2-C674E9DAC903}" type="presOf" srcId="{C35BB343-C4D7-184E-A684-7E064D872F89}" destId="{C6DCED7C-FB57-F341-944D-7F56E62EF629}" srcOrd="0" destOrd="0" presId="urn:microsoft.com/office/officeart/2005/8/layout/hierarchy3"/>
    <dgm:cxn modelId="{07702005-0469-7443-B58B-1A024A34A00D}" type="presOf" srcId="{004F20F1-E817-D840-AA9F-B68F4E547703}" destId="{9EED97F7-740F-CE4A-AC2A-B6E438BFC29E}" srcOrd="0" destOrd="0" presId="urn:microsoft.com/office/officeart/2005/8/layout/hierarchy3"/>
    <dgm:cxn modelId="{EAE8750C-9296-964C-A745-A40F04D2AB0C}" type="presOf" srcId="{F411A4FB-A7DC-F540-A354-566CF102437E}" destId="{60D878E8-38E0-F642-8F6B-160EFB346239}" srcOrd="0" destOrd="0" presId="urn:microsoft.com/office/officeart/2005/8/layout/hierarchy3"/>
    <dgm:cxn modelId="{27AECA22-8AD7-B34E-88C2-18724FB082F1}" srcId="{96108360-E05B-2644-81E7-BD14F1B0C0EB}" destId="{295D2F3D-33EA-5644-AC8E-3A305C66F2D3}" srcOrd="0" destOrd="0" parTransId="{E3F0D2CF-6517-7D41-A1B7-ACB65788F594}" sibTransId="{0CA284E2-F4E9-B045-9C89-C23962FE4FB4}"/>
    <dgm:cxn modelId="{A3E5B925-C767-6D45-8A6D-AB8CE4121423}" srcId="{295D2F3D-33EA-5644-AC8E-3A305C66F2D3}" destId="{F411A4FB-A7DC-F540-A354-566CF102437E}" srcOrd="1" destOrd="0" parTransId="{B4E3AE84-1BB6-2D4F-AC81-C44A3A31F9CD}" sibTransId="{EA03CBB2-A64A-EE4F-93BD-218463ABB012}"/>
    <dgm:cxn modelId="{68B97842-12A4-7C47-955D-96B7FFF86B11}" type="presOf" srcId="{967C2EFE-2819-F64F-9744-1C9AEB27EF89}" destId="{87974B9A-F82D-6A46-8F24-535A8BB9316D}" srcOrd="0" destOrd="0" presId="urn:microsoft.com/office/officeart/2005/8/layout/hierarchy3"/>
    <dgm:cxn modelId="{D5A79F61-89DC-A34E-8345-C83D51102C59}" type="presOf" srcId="{B4F00DA3-2BA5-264D-B0D9-545A7822B31C}" destId="{C781C6E4-B58F-0141-9330-6D61910D7D89}" srcOrd="0" destOrd="0" presId="urn:microsoft.com/office/officeart/2005/8/layout/hierarchy3"/>
    <dgm:cxn modelId="{A8DB2562-39B6-EB4E-ABA0-3F08DC14BF31}" type="presOf" srcId="{295D2F3D-33EA-5644-AC8E-3A305C66F2D3}" destId="{7824E6BC-DB2E-9A44-8E78-C4ED3B7E8FE6}" srcOrd="1" destOrd="0" presId="urn:microsoft.com/office/officeart/2005/8/layout/hierarchy3"/>
    <dgm:cxn modelId="{55D7EB83-D030-EE41-AFDA-B5741C6CE113}" type="presOf" srcId="{B4E3AE84-1BB6-2D4F-AC81-C44A3A31F9CD}" destId="{D23A4A9B-F906-F740-AA55-B0F20D06ED3C}" srcOrd="0" destOrd="0" presId="urn:microsoft.com/office/officeart/2005/8/layout/hierarchy3"/>
    <dgm:cxn modelId="{C30EE394-0B82-B34B-8AE2-6169936164AB}" srcId="{295D2F3D-33EA-5644-AC8E-3A305C66F2D3}" destId="{967C2EFE-2819-F64F-9744-1C9AEB27EF89}" srcOrd="3" destOrd="0" parTransId="{15E6CFFA-7838-7843-81D7-363CCA458FBF}" sibTransId="{0379D23D-408A-304D-9F9B-37C315BFBF72}"/>
    <dgm:cxn modelId="{82820D9D-4988-AA49-9901-5FBBFAB52AD6}" srcId="{295D2F3D-33EA-5644-AC8E-3A305C66F2D3}" destId="{004F20F1-E817-D840-AA9F-B68F4E547703}" srcOrd="2" destOrd="0" parTransId="{724372E1-A6DD-C84E-935A-A0B8330DF3ED}" sibTransId="{BBE5DCF4-192C-E64C-B9BF-9601DAE92FDD}"/>
    <dgm:cxn modelId="{297A349D-46F0-F249-831F-A112662A51FC}" type="presOf" srcId="{724372E1-A6DD-C84E-935A-A0B8330DF3ED}" destId="{AB45E7D3-BE25-0C4D-B1FF-AB0BA4865D0D}" srcOrd="0" destOrd="0" presId="urn:microsoft.com/office/officeart/2005/8/layout/hierarchy3"/>
    <dgm:cxn modelId="{EB5914CA-9B7B-D246-9DCF-819EC6222B28}" type="presOf" srcId="{15E6CFFA-7838-7843-81D7-363CCA458FBF}" destId="{07766E42-6CC7-A44D-AE92-201156B61C47}" srcOrd="0" destOrd="0" presId="urn:microsoft.com/office/officeart/2005/8/layout/hierarchy3"/>
    <dgm:cxn modelId="{780142CA-A0CA-F246-A597-8D6E8500BAE7}" type="presOf" srcId="{96108360-E05B-2644-81E7-BD14F1B0C0EB}" destId="{4341AD4F-69BB-9C43-B7EC-A7717B512E52}" srcOrd="0" destOrd="0" presId="urn:microsoft.com/office/officeart/2005/8/layout/hierarchy3"/>
    <dgm:cxn modelId="{5AA667EC-C112-0149-8BF2-8FBE7D8C7C9D}" srcId="{295D2F3D-33EA-5644-AC8E-3A305C66F2D3}" destId="{B4F00DA3-2BA5-264D-B0D9-545A7822B31C}" srcOrd="0" destOrd="0" parTransId="{C35BB343-C4D7-184E-A684-7E064D872F89}" sibTransId="{B0957D5D-BE65-BD4C-AD44-D1A566DE74B0}"/>
    <dgm:cxn modelId="{9C1A14B4-56E4-3648-BC99-61F99E85BC0C}" type="presParOf" srcId="{4341AD4F-69BB-9C43-B7EC-A7717B512E52}" destId="{D9385CE0-30A1-E04E-891B-692B05DDD2FA}" srcOrd="0" destOrd="0" presId="urn:microsoft.com/office/officeart/2005/8/layout/hierarchy3"/>
    <dgm:cxn modelId="{87F44057-5A37-A041-B8EA-8AA3E9599EB7}" type="presParOf" srcId="{D9385CE0-30A1-E04E-891B-692B05DDD2FA}" destId="{D04DC202-A1B6-384C-AE0E-A104EF00E6EB}" srcOrd="0" destOrd="0" presId="urn:microsoft.com/office/officeart/2005/8/layout/hierarchy3"/>
    <dgm:cxn modelId="{944C2E88-2AB1-144E-AF14-1A6433CF5E11}" type="presParOf" srcId="{D04DC202-A1B6-384C-AE0E-A104EF00E6EB}" destId="{207C7CCB-8678-844F-98FE-09C6FCD9FE80}" srcOrd="0" destOrd="0" presId="urn:microsoft.com/office/officeart/2005/8/layout/hierarchy3"/>
    <dgm:cxn modelId="{C1499978-0130-9E4E-96A5-01DA2C45900C}" type="presParOf" srcId="{D04DC202-A1B6-384C-AE0E-A104EF00E6EB}" destId="{7824E6BC-DB2E-9A44-8E78-C4ED3B7E8FE6}" srcOrd="1" destOrd="0" presId="urn:microsoft.com/office/officeart/2005/8/layout/hierarchy3"/>
    <dgm:cxn modelId="{8F85F9A1-7F3D-4147-94B7-585C03FCF2D4}" type="presParOf" srcId="{D9385CE0-30A1-E04E-891B-692B05DDD2FA}" destId="{77218703-1365-E240-B57F-0136B1A15405}" srcOrd="1" destOrd="0" presId="urn:microsoft.com/office/officeart/2005/8/layout/hierarchy3"/>
    <dgm:cxn modelId="{B7B5F78B-11E6-C242-B08B-07C89143EE27}" type="presParOf" srcId="{77218703-1365-E240-B57F-0136B1A15405}" destId="{C6DCED7C-FB57-F341-944D-7F56E62EF629}" srcOrd="0" destOrd="0" presId="urn:microsoft.com/office/officeart/2005/8/layout/hierarchy3"/>
    <dgm:cxn modelId="{D0AB0183-F4C8-C443-B237-93AB17C2A062}" type="presParOf" srcId="{77218703-1365-E240-B57F-0136B1A15405}" destId="{C781C6E4-B58F-0141-9330-6D61910D7D89}" srcOrd="1" destOrd="0" presId="urn:microsoft.com/office/officeart/2005/8/layout/hierarchy3"/>
    <dgm:cxn modelId="{33EDB217-7D4C-F64F-B071-E4F0D90B1DC3}" type="presParOf" srcId="{77218703-1365-E240-B57F-0136B1A15405}" destId="{D23A4A9B-F906-F740-AA55-B0F20D06ED3C}" srcOrd="2" destOrd="0" presId="urn:microsoft.com/office/officeart/2005/8/layout/hierarchy3"/>
    <dgm:cxn modelId="{9F4D5CFE-BEDD-6643-8B8E-0B13CF5FC1AD}" type="presParOf" srcId="{77218703-1365-E240-B57F-0136B1A15405}" destId="{60D878E8-38E0-F642-8F6B-160EFB346239}" srcOrd="3" destOrd="0" presId="urn:microsoft.com/office/officeart/2005/8/layout/hierarchy3"/>
    <dgm:cxn modelId="{06BFB0C8-FD33-1142-8629-6BD5E62BBDE8}" type="presParOf" srcId="{77218703-1365-E240-B57F-0136B1A15405}" destId="{AB45E7D3-BE25-0C4D-B1FF-AB0BA4865D0D}" srcOrd="4" destOrd="0" presId="urn:microsoft.com/office/officeart/2005/8/layout/hierarchy3"/>
    <dgm:cxn modelId="{E57FE609-CDC1-6F4C-B757-5B9338F498E1}" type="presParOf" srcId="{77218703-1365-E240-B57F-0136B1A15405}" destId="{9EED97F7-740F-CE4A-AC2A-B6E438BFC29E}" srcOrd="5" destOrd="0" presId="urn:microsoft.com/office/officeart/2005/8/layout/hierarchy3"/>
    <dgm:cxn modelId="{F47EE64F-38AA-4143-AD5A-6487B6C24162}" type="presParOf" srcId="{77218703-1365-E240-B57F-0136B1A15405}" destId="{07766E42-6CC7-A44D-AE92-201156B61C47}" srcOrd="6" destOrd="0" presId="urn:microsoft.com/office/officeart/2005/8/layout/hierarchy3"/>
    <dgm:cxn modelId="{2C45A241-54DB-F041-8B8B-E259E0730160}" type="presParOf" srcId="{77218703-1365-E240-B57F-0136B1A15405}" destId="{87974B9A-F82D-6A46-8F24-535A8BB9316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ABED8-8A01-F64F-B5D0-7C27B05A857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B679747A-6865-1D4E-99C1-A54D8CE06A97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.command</a:t>
          </a:r>
        </a:p>
      </dgm:t>
    </dgm:pt>
    <dgm:pt modelId="{0E1D5045-F141-5F47-A638-B8E604658B33}" type="parTrans" cxnId="{0485D55A-63AB-2646-BCB5-F3ECFB5046C7}">
      <dgm:prSet/>
      <dgm:spPr/>
      <dgm:t>
        <a:bodyPr/>
        <a:lstStyle/>
        <a:p>
          <a:endParaRPr lang="it-IT"/>
        </a:p>
      </dgm:t>
    </dgm:pt>
    <dgm:pt modelId="{E72C2E5F-6E1B-F743-8198-19099057A98C}" type="sibTrans" cxnId="{0485D55A-63AB-2646-BCB5-F3ECFB5046C7}">
      <dgm:prSet/>
      <dgm:spPr/>
      <dgm:t>
        <a:bodyPr/>
        <a:lstStyle/>
        <a:p>
          <a:endParaRPr lang="it-IT"/>
        </a:p>
      </dgm:t>
    </dgm:pt>
    <dgm:pt modelId="{5BA772DE-D357-D84F-B180-9CF80D40D89E}">
      <dgm:prSet/>
      <dgm:spPr/>
      <dgm:t>
        <a:bodyPr/>
        <a:lstStyle/>
        <a:p>
          <a:pPr algn="l"/>
          <a:r>
            <a:rPr lang="it-CH" dirty="0"/>
            <a:t>CommandPanel</a:t>
          </a:r>
        </a:p>
      </dgm:t>
    </dgm:pt>
    <dgm:pt modelId="{25E17C9B-081E-C545-9ED7-421A113A96B1}" type="parTrans" cxnId="{283EE2B8-4A63-574E-9D02-DDC0670A39FF}">
      <dgm:prSet/>
      <dgm:spPr/>
      <dgm:t>
        <a:bodyPr/>
        <a:lstStyle/>
        <a:p>
          <a:endParaRPr lang="it-IT"/>
        </a:p>
      </dgm:t>
    </dgm:pt>
    <dgm:pt modelId="{88F0A3DE-40A0-154D-AD60-36598158075B}" type="sibTrans" cxnId="{283EE2B8-4A63-574E-9D02-DDC0670A39FF}">
      <dgm:prSet/>
      <dgm:spPr/>
      <dgm:t>
        <a:bodyPr/>
        <a:lstStyle/>
        <a:p>
          <a:endParaRPr lang="it-IT"/>
        </a:p>
      </dgm:t>
    </dgm:pt>
    <dgm:pt modelId="{64204D44-0153-CF49-9184-698B9170B2D8}">
      <dgm:prSet custT="1"/>
      <dgm:spPr/>
      <dgm:t>
        <a:bodyPr spcFirstLastPara="0" vert="horz" wrap="square" lIns="28575" tIns="19050" rIns="28575" bIns="19050" numCol="1" spcCol="1270" anchor="ctr" anchorCtr="0"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gm:t>
    </dgm:pt>
    <dgm:pt modelId="{3296A4A4-EB63-8347-A34D-768DB5C20D03}" type="parTrans" cxnId="{F09A4AB2-2AD9-B24D-AC51-71D94D0BFC01}">
      <dgm:prSet/>
      <dgm:spPr/>
      <dgm:t>
        <a:bodyPr/>
        <a:lstStyle/>
        <a:p>
          <a:endParaRPr lang="it-IT"/>
        </a:p>
      </dgm:t>
    </dgm:pt>
    <dgm:pt modelId="{97A7DB43-DD59-3943-8F05-7FCFF03907CD}" type="sibTrans" cxnId="{F09A4AB2-2AD9-B24D-AC51-71D94D0BFC01}">
      <dgm:prSet/>
      <dgm:spPr/>
      <dgm:t>
        <a:bodyPr/>
        <a:lstStyle/>
        <a:p>
          <a:endParaRPr lang="it-IT"/>
        </a:p>
      </dgm:t>
    </dgm:pt>
    <dgm:pt modelId="{54AD80FA-7C30-3849-86DE-908E75AB35CD}" type="pres">
      <dgm:prSet presAssocID="{F55ABED8-8A01-F64F-B5D0-7C27B05A85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828645-1B19-3F47-839D-B6169D4BC547}" type="pres">
      <dgm:prSet presAssocID="{B679747A-6865-1D4E-99C1-A54D8CE06A97}" presName="root" presStyleCnt="0"/>
      <dgm:spPr/>
    </dgm:pt>
    <dgm:pt modelId="{4A98B523-D673-3C42-81A4-CC1821EC1B18}" type="pres">
      <dgm:prSet presAssocID="{B679747A-6865-1D4E-99C1-A54D8CE06A97}" presName="rootComposite" presStyleCnt="0"/>
      <dgm:spPr/>
    </dgm:pt>
    <dgm:pt modelId="{39622855-CC72-3C49-B995-C0D3152802F9}" type="pres">
      <dgm:prSet presAssocID="{B679747A-6865-1D4E-99C1-A54D8CE06A97}" presName="rootText" presStyleLbl="node1" presStyleIdx="0" presStyleCnt="1" custScaleX="65444" custScaleY="46356" custLinFactNeighborX="-5711" custLinFactNeighborY="-33861"/>
      <dgm:spPr/>
    </dgm:pt>
    <dgm:pt modelId="{E490F7B2-97F1-EA4D-92B3-B1AEA3EA9397}" type="pres">
      <dgm:prSet presAssocID="{B679747A-6865-1D4E-99C1-A54D8CE06A97}" presName="rootConnector" presStyleLbl="node1" presStyleIdx="0" presStyleCnt="1"/>
      <dgm:spPr/>
    </dgm:pt>
    <dgm:pt modelId="{27ABA1FB-E1A7-2341-B4D7-1C9152414503}" type="pres">
      <dgm:prSet presAssocID="{B679747A-6865-1D4E-99C1-A54D8CE06A97}" presName="childShape" presStyleCnt="0"/>
      <dgm:spPr/>
    </dgm:pt>
    <dgm:pt modelId="{879E0E12-AB6F-C942-82BB-362BC62458D8}" type="pres">
      <dgm:prSet presAssocID="{25E17C9B-081E-C545-9ED7-421A113A96B1}" presName="Name13" presStyleLbl="parChTrans1D2" presStyleIdx="0" presStyleCnt="2"/>
      <dgm:spPr/>
    </dgm:pt>
    <dgm:pt modelId="{1B23702B-1AC9-534E-89AB-D078CA66C348}" type="pres">
      <dgm:prSet presAssocID="{5BA772DE-D357-D84F-B180-9CF80D40D89E}" presName="childText" presStyleLbl="bgAcc1" presStyleIdx="0" presStyleCnt="2" custScaleX="52579" custScaleY="36054" custLinFactNeighborX="-2961" custLinFactNeighborY="-31894">
        <dgm:presLayoutVars>
          <dgm:bulletEnabled val="1"/>
        </dgm:presLayoutVars>
      </dgm:prSet>
      <dgm:spPr/>
    </dgm:pt>
    <dgm:pt modelId="{8E9923C6-75C8-A547-95A0-6AE6B780430F}" type="pres">
      <dgm:prSet presAssocID="{3296A4A4-EB63-8347-A34D-768DB5C20D03}" presName="Name13" presStyleLbl="parChTrans1D2" presStyleIdx="1" presStyleCnt="2"/>
      <dgm:spPr/>
    </dgm:pt>
    <dgm:pt modelId="{A3D46E9F-9BAC-C94F-AD00-61360FA389C5}" type="pres">
      <dgm:prSet presAssocID="{64204D44-0153-CF49-9184-698B9170B2D8}" presName="childText" presStyleLbl="bgAcc1" presStyleIdx="1" presStyleCnt="2" custScaleX="52579" custScaleY="36054" custLinFactNeighborX="-2961" custLinFactNeighborY="-48178">
        <dgm:presLayoutVars>
          <dgm:bulletEnabled val="1"/>
        </dgm:presLayoutVars>
      </dgm:prSet>
      <dgm:spPr>
        <a:xfrm>
          <a:off x="599100" y="2861346"/>
          <a:ext cx="1244331" cy="357213"/>
        </a:xfrm>
        <a:prstGeom prst="roundRect">
          <a:avLst>
            <a:gd name="adj" fmla="val 10000"/>
          </a:avLst>
        </a:prstGeom>
      </dgm:spPr>
    </dgm:pt>
  </dgm:ptLst>
  <dgm:cxnLst>
    <dgm:cxn modelId="{779CB90B-8F24-7F4D-BD16-5B9D3F510754}" type="presOf" srcId="{64204D44-0153-CF49-9184-698B9170B2D8}" destId="{A3D46E9F-9BAC-C94F-AD00-61360FA389C5}" srcOrd="0" destOrd="0" presId="urn:microsoft.com/office/officeart/2005/8/layout/hierarchy3"/>
    <dgm:cxn modelId="{4FD2620F-509A-C34C-8A36-125509A9D281}" type="presOf" srcId="{5BA772DE-D357-D84F-B180-9CF80D40D89E}" destId="{1B23702B-1AC9-534E-89AB-D078CA66C348}" srcOrd="0" destOrd="0" presId="urn:microsoft.com/office/officeart/2005/8/layout/hierarchy3"/>
    <dgm:cxn modelId="{EC7BBD27-EFCB-E44C-8E9F-E9CF1690987C}" type="presOf" srcId="{25E17C9B-081E-C545-9ED7-421A113A96B1}" destId="{879E0E12-AB6F-C942-82BB-362BC62458D8}" srcOrd="0" destOrd="0" presId="urn:microsoft.com/office/officeart/2005/8/layout/hierarchy3"/>
    <dgm:cxn modelId="{C7E0DD52-7A8E-EB4B-8809-4D69B3408FB4}" type="presOf" srcId="{B679747A-6865-1D4E-99C1-A54D8CE06A97}" destId="{39622855-CC72-3C49-B995-C0D3152802F9}" srcOrd="0" destOrd="0" presId="urn:microsoft.com/office/officeart/2005/8/layout/hierarchy3"/>
    <dgm:cxn modelId="{0485D55A-63AB-2646-BCB5-F3ECFB5046C7}" srcId="{F55ABED8-8A01-F64F-B5D0-7C27B05A857B}" destId="{B679747A-6865-1D4E-99C1-A54D8CE06A97}" srcOrd="0" destOrd="0" parTransId="{0E1D5045-F141-5F47-A638-B8E604658B33}" sibTransId="{E72C2E5F-6E1B-F743-8198-19099057A98C}"/>
    <dgm:cxn modelId="{2A175086-E55D-AB4D-9069-C61BF80A8AD5}" type="presOf" srcId="{B679747A-6865-1D4E-99C1-A54D8CE06A97}" destId="{E490F7B2-97F1-EA4D-92B3-B1AEA3EA9397}" srcOrd="1" destOrd="0" presId="urn:microsoft.com/office/officeart/2005/8/layout/hierarchy3"/>
    <dgm:cxn modelId="{681ED1AB-3ECD-1A44-9E17-707679ACD9B9}" type="presOf" srcId="{F55ABED8-8A01-F64F-B5D0-7C27B05A857B}" destId="{54AD80FA-7C30-3849-86DE-908E75AB35CD}" srcOrd="0" destOrd="0" presId="urn:microsoft.com/office/officeart/2005/8/layout/hierarchy3"/>
    <dgm:cxn modelId="{F09A4AB2-2AD9-B24D-AC51-71D94D0BFC01}" srcId="{B679747A-6865-1D4E-99C1-A54D8CE06A97}" destId="{64204D44-0153-CF49-9184-698B9170B2D8}" srcOrd="1" destOrd="0" parTransId="{3296A4A4-EB63-8347-A34D-768DB5C20D03}" sibTransId="{97A7DB43-DD59-3943-8F05-7FCFF03907CD}"/>
    <dgm:cxn modelId="{283EE2B8-4A63-574E-9D02-DDC0670A39FF}" srcId="{B679747A-6865-1D4E-99C1-A54D8CE06A97}" destId="{5BA772DE-D357-D84F-B180-9CF80D40D89E}" srcOrd="0" destOrd="0" parTransId="{25E17C9B-081E-C545-9ED7-421A113A96B1}" sibTransId="{88F0A3DE-40A0-154D-AD60-36598158075B}"/>
    <dgm:cxn modelId="{67C004CC-80F6-0147-9A9E-AE8B0BDCD219}" type="presOf" srcId="{3296A4A4-EB63-8347-A34D-768DB5C20D03}" destId="{8E9923C6-75C8-A547-95A0-6AE6B780430F}" srcOrd="0" destOrd="0" presId="urn:microsoft.com/office/officeart/2005/8/layout/hierarchy3"/>
    <dgm:cxn modelId="{2365C6E3-9A2D-834A-BF01-25AC8E97C5BC}" type="presParOf" srcId="{54AD80FA-7C30-3849-86DE-908E75AB35CD}" destId="{3C828645-1B19-3F47-839D-B6169D4BC547}" srcOrd="0" destOrd="0" presId="urn:microsoft.com/office/officeart/2005/8/layout/hierarchy3"/>
    <dgm:cxn modelId="{B6A6E4FA-9DF3-344B-8545-63AED784435B}" type="presParOf" srcId="{3C828645-1B19-3F47-839D-B6169D4BC547}" destId="{4A98B523-D673-3C42-81A4-CC1821EC1B18}" srcOrd="0" destOrd="0" presId="urn:microsoft.com/office/officeart/2005/8/layout/hierarchy3"/>
    <dgm:cxn modelId="{8EF0E31B-9BAB-E243-B517-3AF3963C3F4E}" type="presParOf" srcId="{4A98B523-D673-3C42-81A4-CC1821EC1B18}" destId="{39622855-CC72-3C49-B995-C0D3152802F9}" srcOrd="0" destOrd="0" presId="urn:microsoft.com/office/officeart/2005/8/layout/hierarchy3"/>
    <dgm:cxn modelId="{4DB1A1B6-7736-B940-989A-6D69230F90DD}" type="presParOf" srcId="{4A98B523-D673-3C42-81A4-CC1821EC1B18}" destId="{E490F7B2-97F1-EA4D-92B3-B1AEA3EA9397}" srcOrd="1" destOrd="0" presId="urn:microsoft.com/office/officeart/2005/8/layout/hierarchy3"/>
    <dgm:cxn modelId="{4B6C1159-32BD-9F4D-B6FB-4D049FAC2981}" type="presParOf" srcId="{3C828645-1B19-3F47-839D-B6169D4BC547}" destId="{27ABA1FB-E1A7-2341-B4D7-1C9152414503}" srcOrd="1" destOrd="0" presId="urn:microsoft.com/office/officeart/2005/8/layout/hierarchy3"/>
    <dgm:cxn modelId="{A08868C5-88C4-304C-9606-9879932FA50D}" type="presParOf" srcId="{27ABA1FB-E1A7-2341-B4D7-1C9152414503}" destId="{879E0E12-AB6F-C942-82BB-362BC62458D8}" srcOrd="0" destOrd="0" presId="urn:microsoft.com/office/officeart/2005/8/layout/hierarchy3"/>
    <dgm:cxn modelId="{1BD9C08D-68A9-1647-9275-E3F31BC927B5}" type="presParOf" srcId="{27ABA1FB-E1A7-2341-B4D7-1C9152414503}" destId="{1B23702B-1AC9-534E-89AB-D078CA66C348}" srcOrd="1" destOrd="0" presId="urn:microsoft.com/office/officeart/2005/8/layout/hierarchy3"/>
    <dgm:cxn modelId="{1B434420-B54B-6049-986E-2761B74F7D89}" type="presParOf" srcId="{27ABA1FB-E1A7-2341-B4D7-1C9152414503}" destId="{8E9923C6-75C8-A547-95A0-6AE6B780430F}" srcOrd="2" destOrd="0" presId="urn:microsoft.com/office/officeart/2005/8/layout/hierarchy3"/>
    <dgm:cxn modelId="{2E76D1F0-EDDA-9C47-8949-922A26E3B323}" type="presParOf" srcId="{27ABA1FB-E1A7-2341-B4D7-1C9152414503}" destId="{A3D46E9F-9BAC-C94F-AD00-61360FA389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4612D0-8F29-B14D-AD7D-939FC1D09CE4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7E150089-D4FF-7347-8269-E16F5F2F484B}">
      <dgm:prSet/>
      <dgm:spPr/>
      <dgm:t>
        <a:bodyPr/>
        <a:lstStyle/>
        <a:p>
          <a:r>
            <a:rPr lang="it-CH" b="1" dirty="0"/>
            <a:t>drone.tool</a:t>
          </a:r>
          <a:r>
            <a:rPr lang="it-CH" dirty="0"/>
            <a:t>.analytics</a:t>
          </a:r>
        </a:p>
      </dgm:t>
    </dgm:pt>
    <dgm:pt modelId="{90D1E0F7-9021-6844-8627-527C81CF5771}" type="parTrans" cxnId="{9AC033AA-1FB3-AE4B-800F-F0669EA0794C}">
      <dgm:prSet/>
      <dgm:spPr/>
      <dgm:t>
        <a:bodyPr/>
        <a:lstStyle/>
        <a:p>
          <a:endParaRPr lang="it-IT"/>
        </a:p>
      </dgm:t>
    </dgm:pt>
    <dgm:pt modelId="{01E9E68E-6470-BA47-9D95-4E2E24346EF8}" type="sibTrans" cxnId="{9AC033AA-1FB3-AE4B-800F-F0669EA0794C}">
      <dgm:prSet/>
      <dgm:spPr/>
      <dgm:t>
        <a:bodyPr/>
        <a:lstStyle/>
        <a:p>
          <a:endParaRPr lang="it-IT"/>
        </a:p>
      </dgm:t>
    </dgm:pt>
    <dgm:pt modelId="{3BA7AFD8-A2F3-1D4B-8A66-131A897647C7}">
      <dgm:prSet custT="1"/>
      <dgm:spPr/>
      <dgm:t>
        <a:bodyPr/>
        <a:lstStyle/>
        <a:p>
          <a:pPr algn="l"/>
          <a:r>
            <a:rPr lang="it-CH" sz="1700" dirty="0"/>
            <a:t>AnalyticsFrame</a:t>
          </a:r>
        </a:p>
      </dgm:t>
    </dgm:pt>
    <dgm:pt modelId="{BC164534-239D-2940-B054-3260AB93CDBE}" type="parTrans" cxnId="{D3B498CD-9F1B-2C4A-8A6C-B88ADE05D2BA}">
      <dgm:prSet/>
      <dgm:spPr/>
      <dgm:t>
        <a:bodyPr/>
        <a:lstStyle/>
        <a:p>
          <a:endParaRPr lang="it-IT"/>
        </a:p>
      </dgm:t>
    </dgm:pt>
    <dgm:pt modelId="{70646FA5-A2EE-1243-B010-14EA7B328038}" type="sibTrans" cxnId="{D3B498CD-9F1B-2C4A-8A6C-B88ADE05D2BA}">
      <dgm:prSet/>
      <dgm:spPr/>
      <dgm:t>
        <a:bodyPr/>
        <a:lstStyle/>
        <a:p>
          <a:endParaRPr lang="it-IT"/>
        </a:p>
      </dgm:t>
    </dgm:pt>
    <dgm:pt modelId="{9C5ED259-2067-B44B-AA46-E66AE1FB377D}">
      <dgm:prSet custT="1"/>
      <dgm:spPr/>
      <dgm:t>
        <a:bodyPr/>
        <a:lstStyle/>
        <a:p>
          <a:pPr algn="l"/>
          <a:r>
            <a:rPr lang="it-CH" sz="1700" dirty="0"/>
            <a:t>AnalyticsPanel</a:t>
          </a:r>
        </a:p>
      </dgm:t>
    </dgm:pt>
    <dgm:pt modelId="{DCD54AE2-2E4A-B047-8FD3-017EE82A9A01}" type="parTrans" cxnId="{9550FEB2-BDE4-1E43-A3E5-10460733E405}">
      <dgm:prSet/>
      <dgm:spPr/>
      <dgm:t>
        <a:bodyPr/>
        <a:lstStyle/>
        <a:p>
          <a:endParaRPr lang="it-IT"/>
        </a:p>
      </dgm:t>
    </dgm:pt>
    <dgm:pt modelId="{A89DF58E-83D9-274B-9493-585A8E52D645}" type="sibTrans" cxnId="{9550FEB2-BDE4-1E43-A3E5-10460733E405}">
      <dgm:prSet/>
      <dgm:spPr/>
      <dgm:t>
        <a:bodyPr/>
        <a:lstStyle/>
        <a:p>
          <a:endParaRPr lang="it-IT"/>
        </a:p>
      </dgm:t>
    </dgm:pt>
    <dgm:pt modelId="{2DDD7FB1-4CDA-3C49-90AE-E310337A6BA0}" type="pres">
      <dgm:prSet presAssocID="{E24612D0-8F29-B14D-AD7D-939FC1D09C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1233F-92B6-5844-90E7-89412781DAA3}" type="pres">
      <dgm:prSet presAssocID="{7E150089-D4FF-7347-8269-E16F5F2F484B}" presName="root" presStyleCnt="0"/>
      <dgm:spPr/>
    </dgm:pt>
    <dgm:pt modelId="{8A8152EF-9FE7-A54A-9884-42ECD5348472}" type="pres">
      <dgm:prSet presAssocID="{7E150089-D4FF-7347-8269-E16F5F2F484B}" presName="rootComposite" presStyleCnt="0"/>
      <dgm:spPr/>
    </dgm:pt>
    <dgm:pt modelId="{78B6A39A-F5CF-774A-958E-97B8CC79E4C4}" type="pres">
      <dgm:prSet presAssocID="{7E150089-D4FF-7347-8269-E16F5F2F484B}" presName="rootText" presStyleLbl="node1" presStyleIdx="0" presStyleCnt="1" custLinFactNeighborX="-29159" custLinFactNeighborY="-445"/>
      <dgm:spPr/>
    </dgm:pt>
    <dgm:pt modelId="{EC5F8168-CF10-B245-B812-B4BA4F0D2F8B}" type="pres">
      <dgm:prSet presAssocID="{7E150089-D4FF-7347-8269-E16F5F2F484B}" presName="rootConnector" presStyleLbl="node1" presStyleIdx="0" presStyleCnt="1"/>
      <dgm:spPr/>
    </dgm:pt>
    <dgm:pt modelId="{3E32DD1F-AF90-D047-A0CB-3597835296E5}" type="pres">
      <dgm:prSet presAssocID="{7E150089-D4FF-7347-8269-E16F5F2F484B}" presName="childShape" presStyleCnt="0"/>
      <dgm:spPr/>
    </dgm:pt>
    <dgm:pt modelId="{7B000F98-D802-0A4E-BB8D-A44AB7286A23}" type="pres">
      <dgm:prSet presAssocID="{BC164534-239D-2940-B054-3260AB93CDBE}" presName="Name13" presStyleLbl="parChTrans1D2" presStyleIdx="0" presStyleCnt="2"/>
      <dgm:spPr/>
    </dgm:pt>
    <dgm:pt modelId="{6485E2D0-C884-3B4C-ACEE-E0547C43E1F5}" type="pres">
      <dgm:prSet presAssocID="{3BA7AFD8-A2F3-1D4B-8A66-131A897647C7}" presName="childText" presStyleLbl="bgAcc1" presStyleIdx="0" presStyleCnt="2" custScaleX="100019" custScaleY="45673" custLinFactNeighborX="-11614" custLinFactNeighborY="718">
        <dgm:presLayoutVars>
          <dgm:bulletEnabled val="1"/>
        </dgm:presLayoutVars>
      </dgm:prSet>
      <dgm:spPr/>
    </dgm:pt>
    <dgm:pt modelId="{4CD4165E-2072-3044-8F77-EE119C39598E}" type="pres">
      <dgm:prSet presAssocID="{DCD54AE2-2E4A-B047-8FD3-017EE82A9A01}" presName="Name13" presStyleLbl="parChTrans1D2" presStyleIdx="1" presStyleCnt="2"/>
      <dgm:spPr/>
    </dgm:pt>
    <dgm:pt modelId="{0C080429-7FAA-524A-A6D9-2015A632CB5B}" type="pres">
      <dgm:prSet presAssocID="{9C5ED259-2067-B44B-AA46-E66AE1FB377D}" presName="childText" presStyleLbl="bgAcc1" presStyleIdx="1" presStyleCnt="2" custScaleY="37481" custLinFactNeighborX="-9276" custLinFactNeighborY="-1090">
        <dgm:presLayoutVars>
          <dgm:bulletEnabled val="1"/>
        </dgm:presLayoutVars>
      </dgm:prSet>
      <dgm:spPr/>
    </dgm:pt>
  </dgm:ptLst>
  <dgm:cxnLst>
    <dgm:cxn modelId="{18F6B44F-8E73-1F4C-AEA6-B66BAF3EE299}" type="presOf" srcId="{9C5ED259-2067-B44B-AA46-E66AE1FB377D}" destId="{0C080429-7FAA-524A-A6D9-2015A632CB5B}" srcOrd="0" destOrd="0" presId="urn:microsoft.com/office/officeart/2005/8/layout/hierarchy3"/>
    <dgm:cxn modelId="{559D0C54-F965-674D-A528-DFD3B1EB5D2F}" type="presOf" srcId="{7E150089-D4FF-7347-8269-E16F5F2F484B}" destId="{78B6A39A-F5CF-774A-958E-97B8CC79E4C4}" srcOrd="0" destOrd="0" presId="urn:microsoft.com/office/officeart/2005/8/layout/hierarchy3"/>
    <dgm:cxn modelId="{894E0869-39E2-6046-A62F-46FAC520A834}" type="presOf" srcId="{3BA7AFD8-A2F3-1D4B-8A66-131A897647C7}" destId="{6485E2D0-C884-3B4C-ACEE-E0547C43E1F5}" srcOrd="0" destOrd="0" presId="urn:microsoft.com/office/officeart/2005/8/layout/hierarchy3"/>
    <dgm:cxn modelId="{85E78F76-61CB-1A46-879E-CA77FC729B9C}" type="presOf" srcId="{DCD54AE2-2E4A-B047-8FD3-017EE82A9A01}" destId="{4CD4165E-2072-3044-8F77-EE119C39598E}" srcOrd="0" destOrd="0" presId="urn:microsoft.com/office/officeart/2005/8/layout/hierarchy3"/>
    <dgm:cxn modelId="{1883318A-D107-6843-8F1C-7258873398C8}" type="presOf" srcId="{BC164534-239D-2940-B054-3260AB93CDBE}" destId="{7B000F98-D802-0A4E-BB8D-A44AB7286A23}" srcOrd="0" destOrd="0" presId="urn:microsoft.com/office/officeart/2005/8/layout/hierarchy3"/>
    <dgm:cxn modelId="{9AC033AA-1FB3-AE4B-800F-F0669EA0794C}" srcId="{E24612D0-8F29-B14D-AD7D-939FC1D09CE4}" destId="{7E150089-D4FF-7347-8269-E16F5F2F484B}" srcOrd="0" destOrd="0" parTransId="{90D1E0F7-9021-6844-8627-527C81CF5771}" sibTransId="{01E9E68E-6470-BA47-9D95-4E2E24346EF8}"/>
    <dgm:cxn modelId="{9550FEB2-BDE4-1E43-A3E5-10460733E405}" srcId="{7E150089-D4FF-7347-8269-E16F5F2F484B}" destId="{9C5ED259-2067-B44B-AA46-E66AE1FB377D}" srcOrd="1" destOrd="0" parTransId="{DCD54AE2-2E4A-B047-8FD3-017EE82A9A01}" sibTransId="{A89DF58E-83D9-274B-9493-585A8E52D645}"/>
    <dgm:cxn modelId="{EC1CAEBF-B668-0847-AD0E-5FBD83307745}" type="presOf" srcId="{7E150089-D4FF-7347-8269-E16F5F2F484B}" destId="{EC5F8168-CF10-B245-B812-B4BA4F0D2F8B}" srcOrd="1" destOrd="0" presId="urn:microsoft.com/office/officeart/2005/8/layout/hierarchy3"/>
    <dgm:cxn modelId="{D3B498CD-9F1B-2C4A-8A6C-B88ADE05D2BA}" srcId="{7E150089-D4FF-7347-8269-E16F5F2F484B}" destId="{3BA7AFD8-A2F3-1D4B-8A66-131A897647C7}" srcOrd="0" destOrd="0" parTransId="{BC164534-239D-2940-B054-3260AB93CDBE}" sibTransId="{70646FA5-A2EE-1243-B010-14EA7B328038}"/>
    <dgm:cxn modelId="{7ACD8CD6-AE00-6D4B-8EBA-B2901C9A8D3C}" type="presOf" srcId="{E24612D0-8F29-B14D-AD7D-939FC1D09CE4}" destId="{2DDD7FB1-4CDA-3C49-90AE-E310337A6BA0}" srcOrd="0" destOrd="0" presId="urn:microsoft.com/office/officeart/2005/8/layout/hierarchy3"/>
    <dgm:cxn modelId="{37EE1F45-6C02-B947-B0EE-E0A74EEA1707}" type="presParOf" srcId="{2DDD7FB1-4CDA-3C49-90AE-E310337A6BA0}" destId="{AF11233F-92B6-5844-90E7-89412781DAA3}" srcOrd="0" destOrd="0" presId="urn:microsoft.com/office/officeart/2005/8/layout/hierarchy3"/>
    <dgm:cxn modelId="{303AA0F5-EE07-A841-B9F6-34DE1FFF64F4}" type="presParOf" srcId="{AF11233F-92B6-5844-90E7-89412781DAA3}" destId="{8A8152EF-9FE7-A54A-9884-42ECD5348472}" srcOrd="0" destOrd="0" presId="urn:microsoft.com/office/officeart/2005/8/layout/hierarchy3"/>
    <dgm:cxn modelId="{9F3DA904-C7F9-6A41-9019-B70CCCDB7668}" type="presParOf" srcId="{8A8152EF-9FE7-A54A-9884-42ECD5348472}" destId="{78B6A39A-F5CF-774A-958E-97B8CC79E4C4}" srcOrd="0" destOrd="0" presId="urn:microsoft.com/office/officeart/2005/8/layout/hierarchy3"/>
    <dgm:cxn modelId="{D5579385-C98E-144C-A875-B131F9DFD813}" type="presParOf" srcId="{8A8152EF-9FE7-A54A-9884-42ECD5348472}" destId="{EC5F8168-CF10-B245-B812-B4BA4F0D2F8B}" srcOrd="1" destOrd="0" presId="urn:microsoft.com/office/officeart/2005/8/layout/hierarchy3"/>
    <dgm:cxn modelId="{8AFA9248-6023-0E49-B24A-F40C09121B9F}" type="presParOf" srcId="{AF11233F-92B6-5844-90E7-89412781DAA3}" destId="{3E32DD1F-AF90-D047-A0CB-3597835296E5}" srcOrd="1" destOrd="0" presId="urn:microsoft.com/office/officeart/2005/8/layout/hierarchy3"/>
    <dgm:cxn modelId="{2976C0DB-EF17-A140-AD80-70A392FD9E88}" type="presParOf" srcId="{3E32DD1F-AF90-D047-A0CB-3597835296E5}" destId="{7B000F98-D802-0A4E-BB8D-A44AB7286A23}" srcOrd="0" destOrd="0" presId="urn:microsoft.com/office/officeart/2005/8/layout/hierarchy3"/>
    <dgm:cxn modelId="{90055481-6C77-9844-8A54-FDB9B177B64F}" type="presParOf" srcId="{3E32DD1F-AF90-D047-A0CB-3597835296E5}" destId="{6485E2D0-C884-3B4C-ACEE-E0547C43E1F5}" srcOrd="1" destOrd="0" presId="urn:microsoft.com/office/officeart/2005/8/layout/hierarchy3"/>
    <dgm:cxn modelId="{D3A6132D-2EEB-FD44-98C3-62AD7F6880C5}" type="presParOf" srcId="{3E32DD1F-AF90-D047-A0CB-3597835296E5}" destId="{4CD4165E-2072-3044-8F77-EE119C39598E}" srcOrd="2" destOrd="0" presId="urn:microsoft.com/office/officeart/2005/8/layout/hierarchy3"/>
    <dgm:cxn modelId="{E0A02312-154E-574A-8DE5-14A218BF670D}" type="presParOf" srcId="{3E32DD1F-AF90-D047-A0CB-3597835296E5}" destId="{0C080429-7FAA-524A-A6D9-2015A632CB5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1EB9A-00D2-AF4A-8480-ABE70F08ABD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EA7A5A10-6FD4-D548-8E21-C82D78E783C2}">
      <dgm:prSet custT="1"/>
      <dgm:spPr/>
      <dgm:t>
        <a:bodyPr spcFirstLastPara="0" vert="horz" wrap="square" lIns="68580" tIns="45720" rIns="68580" bIns="45720" numCol="1" spcCol="1270" anchor="ctr" anchorCtr="0"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gm:t>
    </dgm:pt>
    <dgm:pt modelId="{806E06A2-B842-E14E-9629-18D4C1ED8C40}" type="parTrans" cxnId="{70232CBA-C994-BC4C-9E34-310653BDA4E1}">
      <dgm:prSet/>
      <dgm:spPr/>
      <dgm:t>
        <a:bodyPr/>
        <a:lstStyle/>
        <a:p>
          <a:endParaRPr lang="it-IT"/>
        </a:p>
      </dgm:t>
    </dgm:pt>
    <dgm:pt modelId="{2391051B-71E8-0A45-83E8-9F793655887A}" type="sibTrans" cxnId="{70232CBA-C994-BC4C-9E34-310653BDA4E1}">
      <dgm:prSet/>
      <dgm:spPr/>
      <dgm:t>
        <a:bodyPr/>
        <a:lstStyle/>
        <a:p>
          <a:endParaRPr lang="it-IT"/>
        </a:p>
      </dgm:t>
    </dgm:pt>
    <dgm:pt modelId="{074D4509-FD7C-3E4A-9425-096BB9FA68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0C59ED2A-64ED-5A40-894D-CBA1765E9CE9}" type="parTrans" cxnId="{AD8A3EE0-94F8-FD4A-A157-8500C252E15F}">
      <dgm:prSet/>
      <dgm:spPr/>
      <dgm:t>
        <a:bodyPr/>
        <a:lstStyle/>
        <a:p>
          <a:endParaRPr lang="it-IT"/>
        </a:p>
      </dgm:t>
    </dgm:pt>
    <dgm:pt modelId="{4CCE3BE0-6C8C-9843-8360-F4D29D816C52}" type="sibTrans" cxnId="{AD8A3EE0-94F8-FD4A-A157-8500C252E15F}">
      <dgm:prSet/>
      <dgm:spPr/>
      <dgm:t>
        <a:bodyPr/>
        <a:lstStyle/>
        <a:p>
          <a:endParaRPr lang="it-IT"/>
        </a:p>
      </dgm:t>
    </dgm:pt>
    <dgm:pt modelId="{0492BC89-422F-C841-95EC-15DB7E925827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77AF8F4E-F702-8241-BD3A-8AEC4A19DD89}" type="parTrans" cxnId="{03267868-B414-D946-8F0B-89F8BCDA9AD8}">
      <dgm:prSet/>
      <dgm:spPr/>
      <dgm:t>
        <a:bodyPr/>
        <a:lstStyle/>
        <a:p>
          <a:endParaRPr lang="it-IT"/>
        </a:p>
      </dgm:t>
    </dgm:pt>
    <dgm:pt modelId="{51251905-7FF9-4A40-AE94-1FC1F2D45170}" type="sibTrans" cxnId="{03267868-B414-D946-8F0B-89F8BCDA9AD8}">
      <dgm:prSet/>
      <dgm:spPr/>
      <dgm:t>
        <a:bodyPr/>
        <a:lstStyle/>
        <a:p>
          <a:endParaRPr lang="it-IT"/>
        </a:p>
      </dgm:t>
    </dgm:pt>
    <dgm:pt modelId="{2D89206F-22DC-1E47-A80C-1E00269E21C5}">
      <dgm:prSet custT="1"/>
      <dgm:spPr/>
      <dgm:t>
        <a:bodyPr/>
        <a:lstStyle/>
        <a:p>
          <a:pPr algn="l"/>
          <a:r>
            <a:rPr lang="it-CH" sz="2300" dirty="0"/>
            <a:t>MainPanel</a:t>
          </a:r>
        </a:p>
      </dgm:t>
    </dgm:pt>
    <dgm:pt modelId="{47FA71B9-90A2-6746-8FB6-BF7C37B99776}" type="parTrans" cxnId="{67DFE71B-8EE3-C742-8A65-CCBE587E4A60}">
      <dgm:prSet/>
      <dgm:spPr/>
      <dgm:t>
        <a:bodyPr/>
        <a:lstStyle/>
        <a:p>
          <a:endParaRPr lang="it-IT"/>
        </a:p>
      </dgm:t>
    </dgm:pt>
    <dgm:pt modelId="{87F54FC6-DE07-5A40-916F-A83FD2711C53}" type="sibTrans" cxnId="{67DFE71B-8EE3-C742-8A65-CCBE587E4A60}">
      <dgm:prSet/>
      <dgm:spPr/>
      <dgm:t>
        <a:bodyPr/>
        <a:lstStyle/>
        <a:p>
          <a:endParaRPr lang="it-IT"/>
        </a:p>
      </dgm:t>
    </dgm:pt>
    <dgm:pt modelId="{A789C11C-03C8-014A-BC45-9945D1F98EE3}">
      <dgm:prSet custT="1"/>
      <dgm:spPr/>
      <dgm:t>
        <a:bodyPr/>
        <a:lstStyle/>
        <a:p>
          <a:pPr algn="l"/>
          <a:r>
            <a:rPr lang="it-CH" sz="2300" dirty="0"/>
            <a:t>Model</a:t>
          </a:r>
        </a:p>
      </dgm:t>
    </dgm:pt>
    <dgm:pt modelId="{B74721B7-9BDA-D34C-81D9-49A9CC59BD17}" type="parTrans" cxnId="{22D150AE-3975-E247-AC9F-F3DA27D69FDA}">
      <dgm:prSet/>
      <dgm:spPr/>
      <dgm:t>
        <a:bodyPr/>
        <a:lstStyle/>
        <a:p>
          <a:endParaRPr lang="it-IT"/>
        </a:p>
      </dgm:t>
    </dgm:pt>
    <dgm:pt modelId="{33A3959D-A789-6E42-AA24-9E4E2602D962}" type="sibTrans" cxnId="{22D150AE-3975-E247-AC9F-F3DA27D69FDA}">
      <dgm:prSet/>
      <dgm:spPr/>
      <dgm:t>
        <a:bodyPr/>
        <a:lstStyle/>
        <a:p>
          <a:endParaRPr lang="it-IT"/>
        </a:p>
      </dgm:t>
    </dgm:pt>
    <dgm:pt modelId="{AD9EB6FA-C145-664A-9F4E-2AC463B8B1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gm:t>
    </dgm:pt>
    <dgm:pt modelId="{4AB145DB-3CE4-974A-9101-F4F0D1A2C1D8}" type="parTrans" cxnId="{F77EB9F9-B36B-D94B-BA74-F80BB541DCC8}">
      <dgm:prSet/>
      <dgm:spPr/>
      <dgm:t>
        <a:bodyPr/>
        <a:lstStyle/>
        <a:p>
          <a:endParaRPr lang="it-IT"/>
        </a:p>
      </dgm:t>
    </dgm:pt>
    <dgm:pt modelId="{4DB7DC26-E1BD-1548-9D27-70ED7DECAA38}" type="sibTrans" cxnId="{F77EB9F9-B36B-D94B-BA74-F80BB541DCC8}">
      <dgm:prSet/>
      <dgm:spPr/>
      <dgm:t>
        <a:bodyPr/>
        <a:lstStyle/>
        <a:p>
          <a:endParaRPr lang="it-IT"/>
        </a:p>
      </dgm:t>
    </dgm:pt>
    <dgm:pt modelId="{C969AF9D-56D9-5342-8C2D-E7CA8DF1BDAC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6C09C873-B93E-D04E-BA57-C7AF8F49696A}" type="parTrans" cxnId="{6FE7C4E0-5BAA-4B4F-B804-9AA6A2FA895C}">
      <dgm:prSet/>
      <dgm:spPr/>
      <dgm:t>
        <a:bodyPr/>
        <a:lstStyle/>
        <a:p>
          <a:endParaRPr lang="it-IT"/>
        </a:p>
      </dgm:t>
    </dgm:pt>
    <dgm:pt modelId="{9353ED8B-C69F-C34C-B644-92595FD72FC9}" type="sibTrans" cxnId="{6FE7C4E0-5BAA-4B4F-B804-9AA6A2FA895C}">
      <dgm:prSet/>
      <dgm:spPr/>
      <dgm:t>
        <a:bodyPr/>
        <a:lstStyle/>
        <a:p>
          <a:endParaRPr lang="it-IT"/>
        </a:p>
      </dgm:t>
    </dgm:pt>
    <dgm:pt modelId="{6C847382-C01A-0F4B-B788-8AB4273B4442}" type="pres">
      <dgm:prSet presAssocID="{3201EB9A-00D2-AF4A-8480-ABE70F08AB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6C1561-8038-284D-B9A2-59D0E842CAC3}" type="pres">
      <dgm:prSet presAssocID="{EA7A5A10-6FD4-D548-8E21-C82D78E783C2}" presName="root" presStyleCnt="0"/>
      <dgm:spPr/>
    </dgm:pt>
    <dgm:pt modelId="{2F3CC742-7C9E-F947-8D18-11060245CAD4}" type="pres">
      <dgm:prSet presAssocID="{EA7A5A10-6FD4-D548-8E21-C82D78E783C2}" presName="rootComposite" presStyleCnt="0"/>
      <dgm:spPr/>
    </dgm:pt>
    <dgm:pt modelId="{6401D8F6-C837-A846-9E4B-7F5677269D5F}" type="pres">
      <dgm:prSet presAssocID="{EA7A5A10-6FD4-D548-8E21-C82D78E783C2}" presName="rootText" presStyleLbl="node1" presStyleIdx="0" presStyleCnt="1" custScaleX="221580" custScaleY="194382"/>
      <dgm:spPr>
        <a:xfrm>
          <a:off x="359340" y="348"/>
          <a:ext cx="2179698" cy="501182"/>
        </a:xfrm>
        <a:prstGeom prst="roundRect">
          <a:avLst>
            <a:gd name="adj" fmla="val 10000"/>
          </a:avLst>
        </a:prstGeom>
      </dgm:spPr>
    </dgm:pt>
    <dgm:pt modelId="{39539236-CD50-2340-A4A9-61A8EBBDD947}" type="pres">
      <dgm:prSet presAssocID="{EA7A5A10-6FD4-D548-8E21-C82D78E783C2}" presName="rootConnector" presStyleLbl="node1" presStyleIdx="0" presStyleCnt="1"/>
      <dgm:spPr/>
    </dgm:pt>
    <dgm:pt modelId="{5B419F18-44E3-4D48-94FA-B096721AA9A5}" type="pres">
      <dgm:prSet presAssocID="{EA7A5A10-6FD4-D548-8E21-C82D78E783C2}" presName="childShape" presStyleCnt="0"/>
      <dgm:spPr/>
    </dgm:pt>
    <dgm:pt modelId="{E13D689F-FB84-5F45-8BE6-3965022DA0FB}" type="pres">
      <dgm:prSet presAssocID="{0C59ED2A-64ED-5A40-894D-CBA1765E9CE9}" presName="Name13" presStyleLbl="parChTrans1D2" presStyleIdx="0" presStyleCnt="6"/>
      <dgm:spPr/>
    </dgm:pt>
    <dgm:pt modelId="{28B891FB-B53D-834E-BD60-5FFBED41F6FB}" type="pres">
      <dgm:prSet presAssocID="{074D4509-FD7C-3E4A-9425-096BB9FA6874}" presName="childText" presStyleLbl="bgAcc1" presStyleIdx="0" presStyleCnt="6" custScaleX="216203" custLinFactY="100000" custLinFactNeighborX="3296" custLinFactNeighborY="156977">
        <dgm:presLayoutVars>
          <dgm:bulletEnabled val="1"/>
        </dgm:presLayoutVars>
      </dgm:prSet>
      <dgm:spPr>
        <a:xfrm>
          <a:off x="850868" y="989251"/>
          <a:ext cx="1280400" cy="450041"/>
        </a:xfrm>
        <a:prstGeom prst="roundRect">
          <a:avLst>
            <a:gd name="adj" fmla="val 10000"/>
          </a:avLst>
        </a:prstGeom>
      </dgm:spPr>
    </dgm:pt>
    <dgm:pt modelId="{2FBEE467-72CB-6B45-9288-1D25B5F2DD95}" type="pres">
      <dgm:prSet presAssocID="{77AF8F4E-F702-8241-BD3A-8AEC4A19DD89}" presName="Name13" presStyleLbl="parChTrans1D2" presStyleIdx="1" presStyleCnt="6"/>
      <dgm:spPr/>
    </dgm:pt>
    <dgm:pt modelId="{0DBA2019-AB54-9F48-A7A5-705B660708FB}" type="pres">
      <dgm:prSet presAssocID="{0492BC89-422F-C841-95EC-15DB7E925827}" presName="childText" presStyleLbl="bgAcc1" presStyleIdx="1" presStyleCnt="6" custScaleX="216203" custLinFactY="100000" custLinFactNeighborX="3928" custLinFactNeighborY="148510">
        <dgm:presLayoutVars>
          <dgm:bulletEnabled val="1"/>
        </dgm:presLayoutVars>
      </dgm:prSet>
      <dgm:spPr>
        <a:xfrm>
          <a:off x="850868" y="1551803"/>
          <a:ext cx="1207839" cy="450041"/>
        </a:xfrm>
        <a:prstGeom prst="roundRect">
          <a:avLst>
            <a:gd name="adj" fmla="val 10000"/>
          </a:avLst>
        </a:prstGeom>
      </dgm:spPr>
    </dgm:pt>
    <dgm:pt modelId="{CB54C4A1-CE1A-C346-B021-8F9395BC9376}" type="pres">
      <dgm:prSet presAssocID="{47FA71B9-90A2-6746-8FB6-BF7C37B99776}" presName="Name13" presStyleLbl="parChTrans1D2" presStyleIdx="2" presStyleCnt="6"/>
      <dgm:spPr/>
    </dgm:pt>
    <dgm:pt modelId="{3DF6D0EC-8DB2-544D-B311-2C660E64A1D5}" type="pres">
      <dgm:prSet presAssocID="{2D89206F-22DC-1E47-A80C-1E00269E21C5}" presName="childText" presStyleLbl="bgAcc1" presStyleIdx="2" presStyleCnt="6" custScaleX="216203" custLinFactY="-21690" custLinFactNeighborX="3296" custLinFactNeighborY="-100000">
        <dgm:presLayoutVars>
          <dgm:bulletEnabled val="1"/>
        </dgm:presLayoutVars>
      </dgm:prSet>
      <dgm:spPr/>
    </dgm:pt>
    <dgm:pt modelId="{FEBEBF15-865A-B14B-AFC2-BED66E38891C}" type="pres">
      <dgm:prSet presAssocID="{B74721B7-9BDA-D34C-81D9-49A9CC59BD17}" presName="Name13" presStyleLbl="parChTrans1D2" presStyleIdx="3" presStyleCnt="6"/>
      <dgm:spPr/>
    </dgm:pt>
    <dgm:pt modelId="{358AF6DB-256A-4149-8B0C-45BE651394DF}" type="pres">
      <dgm:prSet presAssocID="{A789C11C-03C8-014A-BC45-9945D1F98EE3}" presName="childText" presStyleLbl="bgAcc1" presStyleIdx="3" presStyleCnt="6" custScaleX="216203" custLinFactY="-170576" custLinFactNeighborX="1101" custLinFactNeighborY="-200000">
        <dgm:presLayoutVars>
          <dgm:bulletEnabled val="1"/>
        </dgm:presLayoutVars>
      </dgm:prSet>
      <dgm:spPr/>
    </dgm:pt>
    <dgm:pt modelId="{4697BF21-1F1A-3748-8534-CDF5D442D486}" type="pres">
      <dgm:prSet presAssocID="{4AB145DB-3CE4-974A-9101-F4F0D1A2C1D8}" presName="Name13" presStyleLbl="parChTrans1D2" presStyleIdx="4" presStyleCnt="6"/>
      <dgm:spPr/>
    </dgm:pt>
    <dgm:pt modelId="{11A7A5C8-E114-074A-B469-C99376263192}" type="pres">
      <dgm:prSet presAssocID="{AD9EB6FA-C145-664A-9F4E-2AC463B8B174}" presName="childText" presStyleLbl="bgAcc1" presStyleIdx="4" presStyleCnt="6" custScaleX="216203" custLinFactNeighborX="6239" custLinFactNeighborY="-4682">
        <dgm:presLayoutVars>
          <dgm:bulletEnabled val="1"/>
        </dgm:presLayoutVars>
      </dgm:prSet>
      <dgm:spPr>
        <a:xfrm>
          <a:off x="850868" y="3239458"/>
          <a:ext cx="1369609" cy="450041"/>
        </a:xfrm>
        <a:prstGeom prst="roundRect">
          <a:avLst>
            <a:gd name="adj" fmla="val 10000"/>
          </a:avLst>
        </a:prstGeom>
      </dgm:spPr>
    </dgm:pt>
    <dgm:pt modelId="{4305647D-93BA-C048-B861-DD5FD0EF4A5D}" type="pres">
      <dgm:prSet presAssocID="{6C09C873-B93E-D04E-BA57-C7AF8F49696A}" presName="Name13" presStyleLbl="parChTrans1D2" presStyleIdx="5" presStyleCnt="6"/>
      <dgm:spPr/>
    </dgm:pt>
    <dgm:pt modelId="{34203FBD-B1D3-F14E-AE44-C49CF7599812}" type="pres">
      <dgm:prSet presAssocID="{C969AF9D-56D9-5342-8C2D-E7CA8DF1BDAC}" presName="childText" presStyleLbl="bgAcc1" presStyleIdx="5" presStyleCnt="6" custScaleX="216203" custScaleY="82939" custLinFactNeighborX="3240" custLinFactNeighborY="-2468">
        <dgm:presLayoutVars>
          <dgm:bulletEnabled val="1"/>
        </dgm:presLayoutVars>
      </dgm:prSet>
      <dgm:spPr>
        <a:xfrm>
          <a:off x="850868" y="3802010"/>
          <a:ext cx="1347308" cy="450041"/>
        </a:xfrm>
        <a:prstGeom prst="roundRect">
          <a:avLst>
            <a:gd name="adj" fmla="val 10000"/>
          </a:avLst>
        </a:prstGeom>
      </dgm:spPr>
    </dgm:pt>
  </dgm:ptLst>
  <dgm:cxnLst>
    <dgm:cxn modelId="{67DFE71B-8EE3-C742-8A65-CCBE587E4A60}" srcId="{EA7A5A10-6FD4-D548-8E21-C82D78E783C2}" destId="{2D89206F-22DC-1E47-A80C-1E00269E21C5}" srcOrd="2" destOrd="0" parTransId="{47FA71B9-90A2-6746-8FB6-BF7C37B99776}" sibTransId="{87F54FC6-DE07-5A40-916F-A83FD2711C53}"/>
    <dgm:cxn modelId="{95F5111C-9221-0946-995A-67EB6D910FD7}" type="presOf" srcId="{77AF8F4E-F702-8241-BD3A-8AEC4A19DD89}" destId="{2FBEE467-72CB-6B45-9288-1D25B5F2DD95}" srcOrd="0" destOrd="0" presId="urn:microsoft.com/office/officeart/2005/8/layout/hierarchy3"/>
    <dgm:cxn modelId="{DD982821-E257-F541-AAE0-836A0C4753F9}" type="presOf" srcId="{2D89206F-22DC-1E47-A80C-1E00269E21C5}" destId="{3DF6D0EC-8DB2-544D-B311-2C660E64A1D5}" srcOrd="0" destOrd="0" presId="urn:microsoft.com/office/officeart/2005/8/layout/hierarchy3"/>
    <dgm:cxn modelId="{14B76151-AD3B-6C4B-B105-1321C41B44AD}" type="presOf" srcId="{3201EB9A-00D2-AF4A-8480-ABE70F08ABD2}" destId="{6C847382-C01A-0F4B-B788-8AB4273B4442}" srcOrd="0" destOrd="0" presId="urn:microsoft.com/office/officeart/2005/8/layout/hierarchy3"/>
    <dgm:cxn modelId="{303C1667-476B-D641-8220-A254F5B9392B}" type="presOf" srcId="{074D4509-FD7C-3E4A-9425-096BB9FA6874}" destId="{28B891FB-B53D-834E-BD60-5FFBED41F6FB}" srcOrd="0" destOrd="0" presId="urn:microsoft.com/office/officeart/2005/8/layout/hierarchy3"/>
    <dgm:cxn modelId="{03267868-B414-D946-8F0B-89F8BCDA9AD8}" srcId="{EA7A5A10-6FD4-D548-8E21-C82D78E783C2}" destId="{0492BC89-422F-C841-95EC-15DB7E925827}" srcOrd="1" destOrd="0" parTransId="{77AF8F4E-F702-8241-BD3A-8AEC4A19DD89}" sibTransId="{51251905-7FF9-4A40-AE94-1FC1F2D45170}"/>
    <dgm:cxn modelId="{A23A2689-E0E7-D244-B084-92A6989F270A}" type="presOf" srcId="{A789C11C-03C8-014A-BC45-9945D1F98EE3}" destId="{358AF6DB-256A-4149-8B0C-45BE651394DF}" srcOrd="0" destOrd="0" presId="urn:microsoft.com/office/officeart/2005/8/layout/hierarchy3"/>
    <dgm:cxn modelId="{9AA84389-F876-1749-83DE-8A3B98C717FD}" type="presOf" srcId="{AD9EB6FA-C145-664A-9F4E-2AC463B8B174}" destId="{11A7A5C8-E114-074A-B469-C99376263192}" srcOrd="0" destOrd="0" presId="urn:microsoft.com/office/officeart/2005/8/layout/hierarchy3"/>
    <dgm:cxn modelId="{D15884A9-192E-4045-9077-1A040C901B15}" type="presOf" srcId="{47FA71B9-90A2-6746-8FB6-BF7C37B99776}" destId="{CB54C4A1-CE1A-C346-B021-8F9395BC9376}" srcOrd="0" destOrd="0" presId="urn:microsoft.com/office/officeart/2005/8/layout/hierarchy3"/>
    <dgm:cxn modelId="{7C0EC6A9-AC10-C04A-ACD5-2B5236E27A4C}" type="presOf" srcId="{0C59ED2A-64ED-5A40-894D-CBA1765E9CE9}" destId="{E13D689F-FB84-5F45-8BE6-3965022DA0FB}" srcOrd="0" destOrd="0" presId="urn:microsoft.com/office/officeart/2005/8/layout/hierarchy3"/>
    <dgm:cxn modelId="{75E933AC-38D9-C24C-9A46-A34B108F62F4}" type="presOf" srcId="{EA7A5A10-6FD4-D548-8E21-C82D78E783C2}" destId="{6401D8F6-C837-A846-9E4B-7F5677269D5F}" srcOrd="0" destOrd="0" presId="urn:microsoft.com/office/officeart/2005/8/layout/hierarchy3"/>
    <dgm:cxn modelId="{22D150AE-3975-E247-AC9F-F3DA27D69FDA}" srcId="{EA7A5A10-6FD4-D548-8E21-C82D78E783C2}" destId="{A789C11C-03C8-014A-BC45-9945D1F98EE3}" srcOrd="3" destOrd="0" parTransId="{B74721B7-9BDA-D34C-81D9-49A9CC59BD17}" sibTransId="{33A3959D-A789-6E42-AA24-9E4E2602D962}"/>
    <dgm:cxn modelId="{CE720DB4-786E-3A4C-AEDF-2443A8B1929B}" type="presOf" srcId="{6C09C873-B93E-D04E-BA57-C7AF8F49696A}" destId="{4305647D-93BA-C048-B861-DD5FD0EF4A5D}" srcOrd="0" destOrd="0" presId="urn:microsoft.com/office/officeart/2005/8/layout/hierarchy3"/>
    <dgm:cxn modelId="{E420A2B7-2697-FE4E-BDCC-10BF7811EB93}" type="presOf" srcId="{EA7A5A10-6FD4-D548-8E21-C82D78E783C2}" destId="{39539236-CD50-2340-A4A9-61A8EBBDD947}" srcOrd="1" destOrd="0" presId="urn:microsoft.com/office/officeart/2005/8/layout/hierarchy3"/>
    <dgm:cxn modelId="{70232CBA-C994-BC4C-9E34-310653BDA4E1}" srcId="{3201EB9A-00D2-AF4A-8480-ABE70F08ABD2}" destId="{EA7A5A10-6FD4-D548-8E21-C82D78E783C2}" srcOrd="0" destOrd="0" parTransId="{806E06A2-B842-E14E-9629-18D4C1ED8C40}" sibTransId="{2391051B-71E8-0A45-83E8-9F793655887A}"/>
    <dgm:cxn modelId="{F6B007C2-E02F-A347-A754-63FA59905869}" type="presOf" srcId="{C969AF9D-56D9-5342-8C2D-E7CA8DF1BDAC}" destId="{34203FBD-B1D3-F14E-AE44-C49CF7599812}" srcOrd="0" destOrd="0" presId="urn:microsoft.com/office/officeart/2005/8/layout/hierarchy3"/>
    <dgm:cxn modelId="{AD8A3EE0-94F8-FD4A-A157-8500C252E15F}" srcId="{EA7A5A10-6FD4-D548-8E21-C82D78E783C2}" destId="{074D4509-FD7C-3E4A-9425-096BB9FA6874}" srcOrd="0" destOrd="0" parTransId="{0C59ED2A-64ED-5A40-894D-CBA1765E9CE9}" sibTransId="{4CCE3BE0-6C8C-9843-8360-F4D29D816C52}"/>
    <dgm:cxn modelId="{6FE7C4E0-5BAA-4B4F-B804-9AA6A2FA895C}" srcId="{EA7A5A10-6FD4-D548-8E21-C82D78E783C2}" destId="{C969AF9D-56D9-5342-8C2D-E7CA8DF1BDAC}" srcOrd="5" destOrd="0" parTransId="{6C09C873-B93E-D04E-BA57-C7AF8F49696A}" sibTransId="{9353ED8B-C69F-C34C-B644-92595FD72FC9}"/>
    <dgm:cxn modelId="{E10D84ED-E413-7843-A86F-0398D3A421A0}" type="presOf" srcId="{0492BC89-422F-C841-95EC-15DB7E925827}" destId="{0DBA2019-AB54-9F48-A7A5-705B660708FB}" srcOrd="0" destOrd="0" presId="urn:microsoft.com/office/officeart/2005/8/layout/hierarchy3"/>
    <dgm:cxn modelId="{069182F0-4FA7-4B4B-91E2-9B8A8CD83E22}" type="presOf" srcId="{4AB145DB-3CE4-974A-9101-F4F0D1A2C1D8}" destId="{4697BF21-1F1A-3748-8534-CDF5D442D486}" srcOrd="0" destOrd="0" presId="urn:microsoft.com/office/officeart/2005/8/layout/hierarchy3"/>
    <dgm:cxn modelId="{F77EB9F9-B36B-D94B-BA74-F80BB541DCC8}" srcId="{EA7A5A10-6FD4-D548-8E21-C82D78E783C2}" destId="{AD9EB6FA-C145-664A-9F4E-2AC463B8B174}" srcOrd="4" destOrd="0" parTransId="{4AB145DB-3CE4-974A-9101-F4F0D1A2C1D8}" sibTransId="{4DB7DC26-E1BD-1548-9D27-70ED7DECAA38}"/>
    <dgm:cxn modelId="{D152A7FF-F6A9-E649-A920-9EAC0DA99AAD}" type="presOf" srcId="{B74721B7-9BDA-D34C-81D9-49A9CC59BD17}" destId="{FEBEBF15-865A-B14B-AFC2-BED66E38891C}" srcOrd="0" destOrd="0" presId="urn:microsoft.com/office/officeart/2005/8/layout/hierarchy3"/>
    <dgm:cxn modelId="{5B9B0AD8-9159-B047-B01B-BCC172A1AB9D}" type="presParOf" srcId="{6C847382-C01A-0F4B-B788-8AB4273B4442}" destId="{7B6C1561-8038-284D-B9A2-59D0E842CAC3}" srcOrd="0" destOrd="0" presId="urn:microsoft.com/office/officeart/2005/8/layout/hierarchy3"/>
    <dgm:cxn modelId="{3C0402E1-E050-0D4D-8ED3-FB555AD252FB}" type="presParOf" srcId="{7B6C1561-8038-284D-B9A2-59D0E842CAC3}" destId="{2F3CC742-7C9E-F947-8D18-11060245CAD4}" srcOrd="0" destOrd="0" presId="urn:microsoft.com/office/officeart/2005/8/layout/hierarchy3"/>
    <dgm:cxn modelId="{089C10FC-E02C-6E44-A170-26417C124D85}" type="presParOf" srcId="{2F3CC742-7C9E-F947-8D18-11060245CAD4}" destId="{6401D8F6-C837-A846-9E4B-7F5677269D5F}" srcOrd="0" destOrd="0" presId="urn:microsoft.com/office/officeart/2005/8/layout/hierarchy3"/>
    <dgm:cxn modelId="{961E9080-DD63-7847-B109-E577D366A1B7}" type="presParOf" srcId="{2F3CC742-7C9E-F947-8D18-11060245CAD4}" destId="{39539236-CD50-2340-A4A9-61A8EBBDD947}" srcOrd="1" destOrd="0" presId="urn:microsoft.com/office/officeart/2005/8/layout/hierarchy3"/>
    <dgm:cxn modelId="{7B0DF176-C194-E040-9AEE-0462BBE2B2EA}" type="presParOf" srcId="{7B6C1561-8038-284D-B9A2-59D0E842CAC3}" destId="{5B419F18-44E3-4D48-94FA-B096721AA9A5}" srcOrd="1" destOrd="0" presId="urn:microsoft.com/office/officeart/2005/8/layout/hierarchy3"/>
    <dgm:cxn modelId="{325694BD-0FB1-B240-B524-A18BAD6C4E4F}" type="presParOf" srcId="{5B419F18-44E3-4D48-94FA-B096721AA9A5}" destId="{E13D689F-FB84-5F45-8BE6-3965022DA0FB}" srcOrd="0" destOrd="0" presId="urn:microsoft.com/office/officeart/2005/8/layout/hierarchy3"/>
    <dgm:cxn modelId="{224A4ACF-4900-4648-8840-87E65409F520}" type="presParOf" srcId="{5B419F18-44E3-4D48-94FA-B096721AA9A5}" destId="{28B891FB-B53D-834E-BD60-5FFBED41F6FB}" srcOrd="1" destOrd="0" presId="urn:microsoft.com/office/officeart/2005/8/layout/hierarchy3"/>
    <dgm:cxn modelId="{AEDFF875-F118-2348-A4E6-89847405B7D8}" type="presParOf" srcId="{5B419F18-44E3-4D48-94FA-B096721AA9A5}" destId="{2FBEE467-72CB-6B45-9288-1D25B5F2DD95}" srcOrd="2" destOrd="0" presId="urn:microsoft.com/office/officeart/2005/8/layout/hierarchy3"/>
    <dgm:cxn modelId="{ACF0CBAD-11D8-B246-947C-7EB15F6F725C}" type="presParOf" srcId="{5B419F18-44E3-4D48-94FA-B096721AA9A5}" destId="{0DBA2019-AB54-9F48-A7A5-705B660708FB}" srcOrd="3" destOrd="0" presId="urn:microsoft.com/office/officeart/2005/8/layout/hierarchy3"/>
    <dgm:cxn modelId="{1B458DCF-7A2A-F943-870C-3AE8EFC3EA63}" type="presParOf" srcId="{5B419F18-44E3-4D48-94FA-B096721AA9A5}" destId="{CB54C4A1-CE1A-C346-B021-8F9395BC9376}" srcOrd="4" destOrd="0" presId="urn:microsoft.com/office/officeart/2005/8/layout/hierarchy3"/>
    <dgm:cxn modelId="{4A556A24-F2E6-2C41-B1DC-5B8D031725F9}" type="presParOf" srcId="{5B419F18-44E3-4D48-94FA-B096721AA9A5}" destId="{3DF6D0EC-8DB2-544D-B311-2C660E64A1D5}" srcOrd="5" destOrd="0" presId="urn:microsoft.com/office/officeart/2005/8/layout/hierarchy3"/>
    <dgm:cxn modelId="{22354EBB-26DE-554F-B88F-55F9C2017182}" type="presParOf" srcId="{5B419F18-44E3-4D48-94FA-B096721AA9A5}" destId="{FEBEBF15-865A-B14B-AFC2-BED66E38891C}" srcOrd="6" destOrd="0" presId="urn:microsoft.com/office/officeart/2005/8/layout/hierarchy3"/>
    <dgm:cxn modelId="{3E05DBEB-95D2-F74D-85DC-F10256A52C20}" type="presParOf" srcId="{5B419F18-44E3-4D48-94FA-B096721AA9A5}" destId="{358AF6DB-256A-4149-8B0C-45BE651394DF}" srcOrd="7" destOrd="0" presId="urn:microsoft.com/office/officeart/2005/8/layout/hierarchy3"/>
    <dgm:cxn modelId="{26A8165D-8080-AB4F-B415-404C60591350}" type="presParOf" srcId="{5B419F18-44E3-4D48-94FA-B096721AA9A5}" destId="{4697BF21-1F1A-3748-8534-CDF5D442D486}" srcOrd="8" destOrd="0" presId="urn:microsoft.com/office/officeart/2005/8/layout/hierarchy3"/>
    <dgm:cxn modelId="{DDC7AA19-CE10-044F-896D-2CDEA58FC43A}" type="presParOf" srcId="{5B419F18-44E3-4D48-94FA-B096721AA9A5}" destId="{11A7A5C8-E114-074A-B469-C99376263192}" srcOrd="9" destOrd="0" presId="urn:microsoft.com/office/officeart/2005/8/layout/hierarchy3"/>
    <dgm:cxn modelId="{962D075A-394F-D643-98B2-BF92CE93CA97}" type="presParOf" srcId="{5B419F18-44E3-4D48-94FA-B096721AA9A5}" destId="{4305647D-93BA-C048-B861-DD5FD0EF4A5D}" srcOrd="10" destOrd="0" presId="urn:microsoft.com/office/officeart/2005/8/layout/hierarchy3"/>
    <dgm:cxn modelId="{16399647-503B-1144-8D9C-FA0805F4485C}" type="presParOf" srcId="{5B419F18-44E3-4D48-94FA-B096721AA9A5}" destId="{34203FBD-B1D3-F14E-AE44-C49CF7599812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4B6C3-0B00-E44B-9586-2C63E71AB396}">
      <dsp:nvSpPr>
        <dsp:cNvPr id="0" name=""/>
        <dsp:cNvSpPr/>
      </dsp:nvSpPr>
      <dsp:spPr>
        <a:xfrm>
          <a:off x="363861" y="0"/>
          <a:ext cx="1991066" cy="9955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 dirty="0"/>
            <a:t>drone</a:t>
          </a:r>
          <a:endParaRPr lang="it-CH" sz="6000" b="1" kern="1200" dirty="0"/>
        </a:p>
      </dsp:txBody>
      <dsp:txXfrm>
        <a:off x="393019" y="29158"/>
        <a:ext cx="1932750" cy="937217"/>
      </dsp:txXfrm>
    </dsp:sp>
    <dsp:sp modelId="{503B6A98-67B4-3F4F-8BD5-A3E6631451F7}">
      <dsp:nvSpPr>
        <dsp:cNvPr id="0" name=""/>
        <dsp:cNvSpPr/>
      </dsp:nvSpPr>
      <dsp:spPr>
        <a:xfrm>
          <a:off x="562967" y="995533"/>
          <a:ext cx="400666" cy="368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236"/>
              </a:lnTo>
              <a:lnTo>
                <a:pt x="400666" y="36823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BFC4-C813-D84A-AD03-0F7F542A2CEF}">
      <dsp:nvSpPr>
        <dsp:cNvPr id="0" name=""/>
        <dsp:cNvSpPr/>
      </dsp:nvSpPr>
      <dsp:spPr>
        <a:xfrm>
          <a:off x="963634" y="1184056"/>
          <a:ext cx="1435415" cy="35942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74161" y="1194583"/>
        <a:ext cx="1414361" cy="338373"/>
      </dsp:txXfrm>
    </dsp:sp>
    <dsp:sp modelId="{AE6AA305-EE23-F645-9F2D-182150231A25}">
      <dsp:nvSpPr>
        <dsp:cNvPr id="0" name=""/>
        <dsp:cNvSpPr/>
      </dsp:nvSpPr>
      <dsp:spPr>
        <a:xfrm>
          <a:off x="562967" y="995533"/>
          <a:ext cx="414030" cy="87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031"/>
              </a:lnTo>
              <a:lnTo>
                <a:pt x="414030" y="873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054FE-BB08-694C-9661-4E4E5F11B216}">
      <dsp:nvSpPr>
        <dsp:cNvPr id="0" name=""/>
        <dsp:cNvSpPr/>
      </dsp:nvSpPr>
      <dsp:spPr>
        <a:xfrm>
          <a:off x="976998" y="1688562"/>
          <a:ext cx="1435415" cy="3600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87542" y="1699106"/>
        <a:ext cx="1414327" cy="338916"/>
      </dsp:txXfrm>
    </dsp:sp>
    <dsp:sp modelId="{95ED8697-7637-F848-98DA-902C4F4BA19F}">
      <dsp:nvSpPr>
        <dsp:cNvPr id="0" name=""/>
        <dsp:cNvSpPr/>
      </dsp:nvSpPr>
      <dsp:spPr>
        <a:xfrm>
          <a:off x="562967" y="995533"/>
          <a:ext cx="419637" cy="1348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83"/>
              </a:lnTo>
              <a:lnTo>
                <a:pt x="419637" y="134858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14A76-A2A6-A94A-A8ED-CB785A0F1CAC}">
      <dsp:nvSpPr>
        <dsp:cNvPr id="0" name=""/>
        <dsp:cNvSpPr/>
      </dsp:nvSpPr>
      <dsp:spPr>
        <a:xfrm>
          <a:off x="982605" y="2164138"/>
          <a:ext cx="1440003" cy="35995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93148" y="2174681"/>
        <a:ext cx="1418917" cy="338868"/>
      </dsp:txXfrm>
    </dsp:sp>
    <dsp:sp modelId="{9512BA24-3A5C-C247-89AA-83E788A4D1BE}">
      <dsp:nvSpPr>
        <dsp:cNvPr id="0" name=""/>
        <dsp:cNvSpPr/>
      </dsp:nvSpPr>
      <dsp:spPr>
        <a:xfrm>
          <a:off x="562967" y="995533"/>
          <a:ext cx="430325" cy="190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390"/>
              </a:lnTo>
              <a:lnTo>
                <a:pt x="430325" y="1906390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01C3B-FE0D-1746-AF46-EF7BCC189C60}">
      <dsp:nvSpPr>
        <dsp:cNvPr id="0" name=""/>
        <dsp:cNvSpPr/>
      </dsp:nvSpPr>
      <dsp:spPr>
        <a:xfrm>
          <a:off x="993293" y="2722493"/>
          <a:ext cx="1428614" cy="35885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sp:txBody>
      <dsp:txXfrm>
        <a:off x="1003804" y="2733004"/>
        <a:ext cx="1407592" cy="337837"/>
      </dsp:txXfrm>
    </dsp:sp>
    <dsp:sp modelId="{47C9776F-669C-764B-99C1-E3A3C2A26B0F}">
      <dsp:nvSpPr>
        <dsp:cNvPr id="0" name=""/>
        <dsp:cNvSpPr/>
      </dsp:nvSpPr>
      <dsp:spPr>
        <a:xfrm>
          <a:off x="562967" y="995533"/>
          <a:ext cx="440838" cy="2477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7906"/>
              </a:lnTo>
              <a:lnTo>
                <a:pt x="440838" y="247790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A2182-DE62-E84B-8F2C-F74236D7B55C}">
      <dsp:nvSpPr>
        <dsp:cNvPr id="0" name=""/>
        <dsp:cNvSpPr/>
      </dsp:nvSpPr>
      <dsp:spPr>
        <a:xfrm>
          <a:off x="1003806" y="3303287"/>
          <a:ext cx="1429123" cy="34030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sp:txBody>
      <dsp:txXfrm>
        <a:off x="1013773" y="3313254"/>
        <a:ext cx="1409189" cy="320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C7CCB-8678-844F-98FE-09C6FCD9FE80}">
      <dsp:nvSpPr>
        <dsp:cNvPr id="0" name=""/>
        <dsp:cNvSpPr/>
      </dsp:nvSpPr>
      <dsp:spPr>
        <a:xfrm>
          <a:off x="212655" y="8836"/>
          <a:ext cx="1446811" cy="9350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400" b="1" kern="1200" dirty="0"/>
            <a:t>drone</a:t>
          </a:r>
          <a:r>
            <a:rPr lang="it-CH" sz="2400" kern="1200" dirty="0"/>
            <a:t>.tool</a:t>
          </a:r>
        </a:p>
      </dsp:txBody>
      <dsp:txXfrm>
        <a:off x="240042" y="36223"/>
        <a:ext cx="1392037" cy="880273"/>
      </dsp:txXfrm>
    </dsp:sp>
    <dsp:sp modelId="{C6DCED7C-FB57-F341-944D-7F56E62EF629}">
      <dsp:nvSpPr>
        <dsp:cNvPr id="0" name=""/>
        <dsp:cNvSpPr/>
      </dsp:nvSpPr>
      <dsp:spPr>
        <a:xfrm>
          <a:off x="357336" y="943883"/>
          <a:ext cx="204746" cy="36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584"/>
              </a:lnTo>
              <a:lnTo>
                <a:pt x="204746" y="36158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1C6E4-B58F-0141-9330-6D61910D7D89}">
      <dsp:nvSpPr>
        <dsp:cNvPr id="0" name=""/>
        <dsp:cNvSpPr/>
      </dsp:nvSpPr>
      <dsp:spPr>
        <a:xfrm>
          <a:off x="562083" y="1066741"/>
          <a:ext cx="1390526" cy="47745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sp:txBody>
      <dsp:txXfrm>
        <a:off x="576067" y="1080725"/>
        <a:ext cx="1362558" cy="449485"/>
      </dsp:txXfrm>
    </dsp:sp>
    <dsp:sp modelId="{D23A4A9B-F906-F740-AA55-B0F20D06ED3C}">
      <dsp:nvSpPr>
        <dsp:cNvPr id="0" name=""/>
        <dsp:cNvSpPr/>
      </dsp:nvSpPr>
      <dsp:spPr>
        <a:xfrm>
          <a:off x="357336" y="943883"/>
          <a:ext cx="204083" cy="1012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382"/>
              </a:lnTo>
              <a:lnTo>
                <a:pt x="204083" y="101238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878E8-38E0-F642-8F6B-160EFB346239}">
      <dsp:nvSpPr>
        <dsp:cNvPr id="0" name=""/>
        <dsp:cNvSpPr/>
      </dsp:nvSpPr>
      <dsp:spPr>
        <a:xfrm>
          <a:off x="561419" y="1730614"/>
          <a:ext cx="1390526" cy="4513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sp:txBody>
      <dsp:txXfrm>
        <a:off x="574637" y="1743832"/>
        <a:ext cx="1364090" cy="424868"/>
      </dsp:txXfrm>
    </dsp:sp>
    <dsp:sp modelId="{AB45E7D3-BE25-0C4D-B1FF-AB0BA4865D0D}">
      <dsp:nvSpPr>
        <dsp:cNvPr id="0" name=""/>
        <dsp:cNvSpPr/>
      </dsp:nvSpPr>
      <dsp:spPr>
        <a:xfrm>
          <a:off x="357336" y="943883"/>
          <a:ext cx="200197" cy="1585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5886"/>
              </a:lnTo>
              <a:lnTo>
                <a:pt x="200197" y="158588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D97F7-740F-CE4A-AC2A-B6E438BFC29E}">
      <dsp:nvSpPr>
        <dsp:cNvPr id="0" name=""/>
        <dsp:cNvSpPr/>
      </dsp:nvSpPr>
      <dsp:spPr>
        <a:xfrm>
          <a:off x="557534" y="2303323"/>
          <a:ext cx="1390526" cy="4528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sp:txBody>
      <dsp:txXfrm>
        <a:off x="570799" y="2316588"/>
        <a:ext cx="1363996" cy="426363"/>
      </dsp:txXfrm>
    </dsp:sp>
    <dsp:sp modelId="{07766E42-6CC7-A44D-AE92-201156B61C47}">
      <dsp:nvSpPr>
        <dsp:cNvPr id="0" name=""/>
        <dsp:cNvSpPr/>
      </dsp:nvSpPr>
      <dsp:spPr>
        <a:xfrm>
          <a:off x="357336" y="943883"/>
          <a:ext cx="195373" cy="2146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6105"/>
              </a:lnTo>
              <a:lnTo>
                <a:pt x="195373" y="2146105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74B9A-F82D-6A46-8F24-535A8BB9316D}">
      <dsp:nvSpPr>
        <dsp:cNvPr id="0" name=""/>
        <dsp:cNvSpPr/>
      </dsp:nvSpPr>
      <dsp:spPr>
        <a:xfrm>
          <a:off x="552709" y="2855990"/>
          <a:ext cx="1358847" cy="46799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sp:txBody>
      <dsp:txXfrm>
        <a:off x="566416" y="2869697"/>
        <a:ext cx="1331433" cy="440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22855-CC72-3C49-B995-C0D3152802F9}">
      <dsp:nvSpPr>
        <dsp:cNvPr id="0" name=""/>
        <dsp:cNvSpPr/>
      </dsp:nvSpPr>
      <dsp:spPr>
        <a:xfrm>
          <a:off x="324167" y="0"/>
          <a:ext cx="1834082" cy="6495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100" b="1" kern="1200" dirty="0"/>
            <a:t>drone</a:t>
          </a:r>
          <a:r>
            <a:rPr lang="it-CH" sz="2100" kern="1200" dirty="0"/>
            <a:t>.command</a:t>
          </a:r>
        </a:p>
      </dsp:txBody>
      <dsp:txXfrm>
        <a:off x="343192" y="19025"/>
        <a:ext cx="1796032" cy="611518"/>
      </dsp:txXfrm>
    </dsp:sp>
    <dsp:sp modelId="{879E0E12-AB6F-C942-82BB-362BC62458D8}">
      <dsp:nvSpPr>
        <dsp:cNvPr id="0" name=""/>
        <dsp:cNvSpPr/>
      </dsp:nvSpPr>
      <dsp:spPr>
        <a:xfrm>
          <a:off x="507575" y="649568"/>
          <a:ext cx="277074" cy="39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593"/>
              </a:lnTo>
              <a:lnTo>
                <a:pt x="277074" y="39859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3702B-1AC9-534E-89AB-D078CA66C348}">
      <dsp:nvSpPr>
        <dsp:cNvPr id="0" name=""/>
        <dsp:cNvSpPr/>
      </dsp:nvSpPr>
      <dsp:spPr>
        <a:xfrm>
          <a:off x="784650" y="795556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400" kern="1200" dirty="0"/>
            <a:t>CommandPanel</a:t>
          </a:r>
        </a:p>
      </dsp:txBody>
      <dsp:txXfrm>
        <a:off x="799447" y="810353"/>
        <a:ext cx="1149236" cy="475616"/>
      </dsp:txXfrm>
    </dsp:sp>
    <dsp:sp modelId="{8E9923C6-75C8-A547-95A0-6AE6B780430F}">
      <dsp:nvSpPr>
        <dsp:cNvPr id="0" name=""/>
        <dsp:cNvSpPr/>
      </dsp:nvSpPr>
      <dsp:spPr>
        <a:xfrm>
          <a:off x="507575" y="649568"/>
          <a:ext cx="277074" cy="1025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938"/>
              </a:lnTo>
              <a:lnTo>
                <a:pt x="277074" y="102593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6E9F-9BAC-C94F-AD00-61360FA389C5}">
      <dsp:nvSpPr>
        <dsp:cNvPr id="0" name=""/>
        <dsp:cNvSpPr/>
      </dsp:nvSpPr>
      <dsp:spPr>
        <a:xfrm>
          <a:off x="784650" y="1422901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sp:txBody>
      <dsp:txXfrm>
        <a:off x="799447" y="1437698"/>
        <a:ext cx="1149236" cy="475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6A39A-F5CF-774A-958E-97B8CC79E4C4}">
      <dsp:nvSpPr>
        <dsp:cNvPr id="0" name=""/>
        <dsp:cNvSpPr/>
      </dsp:nvSpPr>
      <dsp:spPr>
        <a:xfrm>
          <a:off x="0" y="0"/>
          <a:ext cx="2439642" cy="1219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200" b="1" kern="1200" dirty="0"/>
            <a:t>drone.tool</a:t>
          </a:r>
          <a:r>
            <a:rPr lang="it-CH" sz="2200" kern="1200" dirty="0"/>
            <a:t>.analytics</a:t>
          </a:r>
        </a:p>
      </dsp:txBody>
      <dsp:txXfrm>
        <a:off x="35727" y="35727"/>
        <a:ext cx="2368188" cy="1148367"/>
      </dsp:txXfrm>
    </dsp:sp>
    <dsp:sp modelId="{7B000F98-D802-0A4E-BB8D-A44AB7286A23}">
      <dsp:nvSpPr>
        <dsp:cNvPr id="0" name=""/>
        <dsp:cNvSpPr/>
      </dsp:nvSpPr>
      <dsp:spPr>
        <a:xfrm>
          <a:off x="243964" y="1219821"/>
          <a:ext cx="99784" cy="59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3147"/>
              </a:lnTo>
              <a:lnTo>
                <a:pt x="99784" y="59314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5E2D0-C884-3B4C-ACEE-E0547C43E1F5}">
      <dsp:nvSpPr>
        <dsp:cNvPr id="0" name=""/>
        <dsp:cNvSpPr/>
      </dsp:nvSpPr>
      <dsp:spPr>
        <a:xfrm>
          <a:off x="343749" y="1534404"/>
          <a:ext cx="1952084" cy="55712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AnalyticsFrame</a:t>
          </a:r>
        </a:p>
      </dsp:txBody>
      <dsp:txXfrm>
        <a:off x="360067" y="1550722"/>
        <a:ext cx="1919448" cy="524492"/>
      </dsp:txXfrm>
    </dsp:sp>
    <dsp:sp modelId="{4CD4165E-2072-3044-8F77-EE119C39598E}">
      <dsp:nvSpPr>
        <dsp:cNvPr id="0" name=""/>
        <dsp:cNvSpPr/>
      </dsp:nvSpPr>
      <dsp:spPr>
        <a:xfrm>
          <a:off x="243964" y="1219821"/>
          <a:ext cx="145416" cy="1383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13"/>
              </a:lnTo>
              <a:lnTo>
                <a:pt x="145416" y="138321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80429-7FAA-524A-A6D9-2015A632CB5B}">
      <dsp:nvSpPr>
        <dsp:cNvPr id="0" name=""/>
        <dsp:cNvSpPr/>
      </dsp:nvSpPr>
      <dsp:spPr>
        <a:xfrm>
          <a:off x="389380" y="2374434"/>
          <a:ext cx="1951714" cy="457201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AnalyticsPanel</a:t>
          </a:r>
        </a:p>
      </dsp:txBody>
      <dsp:txXfrm>
        <a:off x="402771" y="2387825"/>
        <a:ext cx="1924932" cy="430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1D8F6-C837-A846-9E4B-7F5677269D5F}">
      <dsp:nvSpPr>
        <dsp:cNvPr id="0" name=""/>
        <dsp:cNvSpPr/>
      </dsp:nvSpPr>
      <dsp:spPr>
        <a:xfrm>
          <a:off x="391463" y="1607"/>
          <a:ext cx="2305958" cy="1011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sp:txBody>
      <dsp:txXfrm>
        <a:off x="421088" y="31232"/>
        <a:ext cx="2246708" cy="952206"/>
      </dsp:txXfrm>
    </dsp:sp>
    <dsp:sp modelId="{E13D689F-FB84-5F45-8BE6-3965022DA0FB}">
      <dsp:nvSpPr>
        <dsp:cNvPr id="0" name=""/>
        <dsp:cNvSpPr/>
      </dsp:nvSpPr>
      <dsp:spPr>
        <a:xfrm>
          <a:off x="622059" y="1013063"/>
          <a:ext cx="258036" cy="172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24"/>
              </a:lnTo>
              <a:lnTo>
                <a:pt x="258036" y="172742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891FB-B53D-834E-BD60-5FFBED41F6FB}">
      <dsp:nvSpPr>
        <dsp:cNvPr id="0" name=""/>
        <dsp:cNvSpPr/>
      </dsp:nvSpPr>
      <dsp:spPr>
        <a:xfrm>
          <a:off x="880096" y="2480315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5336" y="2495555"/>
        <a:ext cx="1769520" cy="489864"/>
      </dsp:txXfrm>
    </dsp:sp>
    <dsp:sp modelId="{2FBEE467-72CB-6B45-9288-1D25B5F2DD95}">
      <dsp:nvSpPr>
        <dsp:cNvPr id="0" name=""/>
        <dsp:cNvSpPr/>
      </dsp:nvSpPr>
      <dsp:spPr>
        <a:xfrm>
          <a:off x="622059" y="1013063"/>
          <a:ext cx="263298" cy="2333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797"/>
              </a:lnTo>
              <a:lnTo>
                <a:pt x="263298" y="233379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2019-AB54-9F48-A7A5-705B660708FB}">
      <dsp:nvSpPr>
        <dsp:cNvPr id="0" name=""/>
        <dsp:cNvSpPr/>
      </dsp:nvSpPr>
      <dsp:spPr>
        <a:xfrm>
          <a:off x="885357" y="3086688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900597" y="3101928"/>
        <a:ext cx="1769520" cy="489864"/>
      </dsp:txXfrm>
    </dsp:sp>
    <dsp:sp modelId="{CB54C4A1-CE1A-C346-B021-8F9395BC9376}">
      <dsp:nvSpPr>
        <dsp:cNvPr id="0" name=""/>
        <dsp:cNvSpPr/>
      </dsp:nvSpPr>
      <dsp:spPr>
        <a:xfrm>
          <a:off x="622059" y="1013063"/>
          <a:ext cx="258036" cy="1057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12"/>
              </a:lnTo>
              <a:lnTo>
                <a:pt x="258036" y="105791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6D0EC-8DB2-544D-B311-2C660E64A1D5}">
      <dsp:nvSpPr>
        <dsp:cNvPr id="0" name=""/>
        <dsp:cNvSpPr/>
      </dsp:nvSpPr>
      <dsp:spPr>
        <a:xfrm>
          <a:off x="880096" y="1810803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MainPanel</a:t>
          </a:r>
        </a:p>
      </dsp:txBody>
      <dsp:txXfrm>
        <a:off x="895336" y="1826043"/>
        <a:ext cx="1769520" cy="489864"/>
      </dsp:txXfrm>
    </dsp:sp>
    <dsp:sp modelId="{FEBEBF15-865A-B14B-AFC2-BED66E38891C}">
      <dsp:nvSpPr>
        <dsp:cNvPr id="0" name=""/>
        <dsp:cNvSpPr/>
      </dsp:nvSpPr>
      <dsp:spPr>
        <a:xfrm>
          <a:off x="622059" y="1013063"/>
          <a:ext cx="239762" cy="413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278"/>
              </a:lnTo>
              <a:lnTo>
                <a:pt x="239762" y="413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AF6DB-256A-4149-8B0C-45BE651394DF}">
      <dsp:nvSpPr>
        <dsp:cNvPr id="0" name=""/>
        <dsp:cNvSpPr/>
      </dsp:nvSpPr>
      <dsp:spPr>
        <a:xfrm>
          <a:off x="861821" y="116616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Model</a:t>
          </a:r>
        </a:p>
      </dsp:txBody>
      <dsp:txXfrm>
        <a:off x="877061" y="1181409"/>
        <a:ext cx="1769520" cy="489864"/>
      </dsp:txXfrm>
    </dsp:sp>
    <dsp:sp modelId="{4697BF21-1F1A-3748-8534-CDF5D442D486}">
      <dsp:nvSpPr>
        <dsp:cNvPr id="0" name=""/>
        <dsp:cNvSpPr/>
      </dsp:nvSpPr>
      <dsp:spPr>
        <a:xfrm>
          <a:off x="622059" y="1013063"/>
          <a:ext cx="282538" cy="29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7618"/>
              </a:lnTo>
              <a:lnTo>
                <a:pt x="282538" y="29676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7A5C8-E114-074A-B469-C99376263192}">
      <dsp:nvSpPr>
        <dsp:cNvPr id="0" name=""/>
        <dsp:cNvSpPr/>
      </dsp:nvSpPr>
      <dsp:spPr>
        <a:xfrm>
          <a:off x="904598" y="372050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sp:txBody>
      <dsp:txXfrm>
        <a:off x="919838" y="3735749"/>
        <a:ext cx="1769520" cy="489864"/>
      </dsp:txXfrm>
    </dsp:sp>
    <dsp:sp modelId="{4305647D-93BA-C048-B861-DD5FD0EF4A5D}">
      <dsp:nvSpPr>
        <dsp:cNvPr id="0" name=""/>
        <dsp:cNvSpPr/>
      </dsp:nvSpPr>
      <dsp:spPr>
        <a:xfrm>
          <a:off x="622059" y="1013063"/>
          <a:ext cx="257570" cy="358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5181"/>
              </a:lnTo>
              <a:lnTo>
                <a:pt x="257570" y="358518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03FBD-B1D3-F14E-AE44-C49CF7599812}">
      <dsp:nvSpPr>
        <dsp:cNvPr id="0" name=""/>
        <dsp:cNvSpPr/>
      </dsp:nvSpPr>
      <dsp:spPr>
        <a:xfrm>
          <a:off x="879629" y="4382461"/>
          <a:ext cx="1800000" cy="43156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2269" y="4395101"/>
        <a:ext cx="1774720" cy="406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12/01/22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12/01/22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 2.0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 Michea Colautti, Gianni Grasso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2588AEC-39ED-4DE1-A2E3-5DC1BC1C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09530"/>
            <a:ext cx="9930688" cy="1478569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10" t="4234" r="6785" b="12182"/>
          <a:stretch/>
        </p:blipFill>
        <p:spPr>
          <a:xfrm>
            <a:off x="6275389" y="1731612"/>
            <a:ext cx="4941678" cy="3574800"/>
          </a:xfrm>
          <a:ln>
            <a:solidFill>
              <a:schemeClr val="bg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D4D6A7-205C-47C1-822D-27C0E4000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t="916"/>
          <a:stretch/>
        </p:blipFill>
        <p:spPr>
          <a:xfrm>
            <a:off x="1141413" y="1735154"/>
            <a:ext cx="4775200" cy="35732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26D043-DA05-DA45-AA62-67C7811BA15A}"/>
              </a:ext>
            </a:extLst>
          </p:cNvPr>
          <p:cNvSpPr txBox="1"/>
          <p:nvPr/>
        </p:nvSpPr>
        <p:spPr>
          <a:xfrm>
            <a:off x="3136918" y="533515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PRIMA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A91557-4882-774A-B13B-A80CC7E7E37E}"/>
              </a:ext>
            </a:extLst>
          </p:cNvPr>
          <p:cNvSpPr txBox="1"/>
          <p:nvPr/>
        </p:nvSpPr>
        <p:spPr>
          <a:xfrm>
            <a:off x="8504714" y="53351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DOPO</a:t>
            </a:r>
          </a:p>
        </p:txBody>
      </p:sp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68" y="426556"/>
            <a:ext cx="9905998" cy="1478570"/>
          </a:xfrm>
        </p:spPr>
        <p:txBody>
          <a:bodyPr/>
          <a:lstStyle/>
          <a:p>
            <a:r>
              <a:rPr lang="it-CH" dirty="0"/>
              <a:t>Design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B5CA6E-9817-4F55-87DC-89AF90565362}"/>
              </a:ext>
            </a:extLst>
          </p:cNvPr>
          <p:cNvSpPr txBox="1"/>
          <p:nvPr/>
        </p:nvSpPr>
        <p:spPr>
          <a:xfrm>
            <a:off x="1078351" y="5413226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Pop-up Informazioni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B13D58-560C-114B-BA06-88F4A02C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51" y="1444774"/>
            <a:ext cx="5566953" cy="39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0712"/>
            <a:ext cx="9905998" cy="1478570"/>
          </a:xfrm>
        </p:spPr>
        <p:txBody>
          <a:bodyPr/>
          <a:lstStyle/>
          <a:p>
            <a:r>
              <a:rPr lang="it-CH" dirty="0"/>
              <a:t>I packages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8C41181B-966A-1D4A-8550-4327A363A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119639"/>
              </p:ext>
            </p:extLst>
          </p:nvPr>
        </p:nvGraphicFramePr>
        <p:xfrm>
          <a:off x="383822" y="1377245"/>
          <a:ext cx="3251758" cy="402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7773E653-7BC3-B64D-A191-A3D0D4556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242185"/>
              </p:ext>
            </p:extLst>
          </p:nvPr>
        </p:nvGraphicFramePr>
        <p:xfrm>
          <a:off x="5603235" y="2076153"/>
          <a:ext cx="2802522" cy="332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3B4E5AE-5E3E-DE45-846B-B51D6F5E2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920223"/>
              </p:ext>
            </p:extLst>
          </p:nvPr>
        </p:nvGraphicFramePr>
        <p:xfrm>
          <a:off x="2957690" y="2076153"/>
          <a:ext cx="2802522" cy="284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3F1C500-483E-4249-814F-0FC650F2F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871884"/>
              </p:ext>
            </p:extLst>
          </p:nvPr>
        </p:nvGraphicFramePr>
        <p:xfrm>
          <a:off x="8444000" y="3025703"/>
          <a:ext cx="2604999" cy="284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8F98D602-96ED-6941-8866-704D0ACAB8C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731911" y="1603023"/>
            <a:ext cx="1627040" cy="47313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96623302-BCC7-3244-8F04-060DE07C53EF}"/>
              </a:ext>
            </a:extLst>
          </p:cNvPr>
          <p:cNvCxnSpPr>
            <a:cxnSpLocks/>
          </p:cNvCxnSpPr>
          <p:nvPr/>
        </p:nvCxnSpPr>
        <p:spPr>
          <a:xfrm>
            <a:off x="3837342" y="1604790"/>
            <a:ext cx="2638721" cy="47818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606F3203-38F6-9B4F-9D67-5524FA6B5FA0}"/>
              </a:ext>
            </a:extLst>
          </p:cNvPr>
          <p:cNvCxnSpPr>
            <a:cxnSpLocks/>
          </p:cNvCxnSpPr>
          <p:nvPr/>
        </p:nvCxnSpPr>
        <p:spPr>
          <a:xfrm>
            <a:off x="7261093" y="2521363"/>
            <a:ext cx="2011403" cy="504340"/>
          </a:xfrm>
          <a:prstGeom prst="bentConnector3">
            <a:avLst>
              <a:gd name="adj1" fmla="val 10003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packages: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5041FFE-46A0-6E47-B7C7-8FC1197C1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091265"/>
              </p:ext>
            </p:extLst>
          </p:nvPr>
        </p:nvGraphicFramePr>
        <p:xfrm>
          <a:off x="3947534" y="1572321"/>
          <a:ext cx="3088886" cy="482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98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ConsuntivO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7FB5B53-2842-4FDB-9E91-B6FA37F0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671"/>
          <a:stretch/>
        </p:blipFill>
        <p:spPr>
          <a:xfrm>
            <a:off x="1290561" y="2361382"/>
            <a:ext cx="9610878" cy="3180928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Analisi </a:t>
            </a: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9010519-EEC6-4DF8-8E12-21CF6F4D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5" y="1916482"/>
            <a:ext cx="5226773" cy="195711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60159E0-CB51-44C7-BA41-835F9909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025" y="4364179"/>
            <a:ext cx="5113851" cy="147857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</p:spTree>
    <p:extLst>
      <p:ext uri="{BB962C8B-B14F-4D97-AF65-F5344CB8AC3E}">
        <p14:creationId xmlns:p14="http://schemas.microsoft.com/office/powerpoint/2010/main" val="236499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2F77111-1BE5-4BD0-BCC7-092C3A07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28" y="2083092"/>
            <a:ext cx="5889568" cy="1459127"/>
          </a:xfrm>
          <a:prstGeom prst="rect">
            <a:avLst/>
          </a:prstGeom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5F78D61-830C-4862-8603-8D2A2A65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28" y="4373900"/>
            <a:ext cx="5889568" cy="14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1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2655407" y="191242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7659857" y="191242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dirty="0"/>
              <a:t>Consuntivo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6324FD3-95F8-4511-A5A5-9D5D267E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75" y="2341516"/>
            <a:ext cx="4239217" cy="3524742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780ECDB-0979-4153-88A6-94163FEB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1516"/>
            <a:ext cx="4667266" cy="35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6369A0-457B-4828-88CE-FAF011D601F6}"/>
              </a:ext>
            </a:extLst>
          </p:cNvPr>
          <p:cNvSpPr txBox="1"/>
          <p:nvPr/>
        </p:nvSpPr>
        <p:spPr>
          <a:xfrm>
            <a:off x="1941474" y="2587675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Preventivo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4C033A-CF03-4A1E-91DB-8035C9E5D664}"/>
              </a:ext>
            </a:extLst>
          </p:cNvPr>
          <p:cNvSpPr txBox="1"/>
          <p:nvPr/>
        </p:nvSpPr>
        <p:spPr>
          <a:xfrm>
            <a:off x="1941473" y="4734132"/>
            <a:ext cx="153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Consuntivo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16D0C6E-0F72-4B9A-9BAE-78ADC343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96" y="2421884"/>
            <a:ext cx="7188220" cy="1070246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EE863F-14D9-479D-ACEB-5B1E784B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5" y="4384339"/>
            <a:ext cx="7188219" cy="14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18784" y="-1904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175" y="337531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66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4124706" cy="5046662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10000"/>
              </a:lnSpc>
            </a:pPr>
            <a:r>
              <a:rPr lang="it-IT" sz="32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3200" dirty="0" err="1"/>
              <a:t>Packages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 err="1"/>
              <a:t>Consunitvo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/>
              <a:t>Sviluppi futuri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Demo</a:t>
            </a:r>
          </a:p>
          <a:p>
            <a:pPr rtl="0">
              <a:lnSpc>
                <a:spcPct val="110000"/>
              </a:lnSpc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Tracciamento e follow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Tasto di emergenza fisico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834" y="3006107"/>
            <a:ext cx="6906331" cy="845786"/>
          </a:xfrm>
        </p:spPr>
        <p:txBody>
          <a:bodyPr>
            <a:normAutofit fontScale="90000"/>
          </a:bodyPr>
          <a:lstStyle/>
          <a:p>
            <a:pPr algn="ctr"/>
            <a:r>
              <a:rPr lang="it-CH" b="1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3550"/>
            <a:ext cx="2358532" cy="3541714"/>
          </a:xfrm>
        </p:spPr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r>
              <a:rPr lang="it-IT" dirty="0"/>
              <a:t>Sul gruppo</a:t>
            </a:r>
          </a:p>
          <a:p>
            <a:r>
              <a:rPr lang="it-IT" dirty="0"/>
              <a:t>Drone 2.0</a:t>
            </a:r>
          </a:p>
          <a:p>
            <a:r>
              <a:rPr lang="it-IT" dirty="0"/>
              <a:t>Evoluzione</a:t>
            </a:r>
          </a:p>
          <a:p>
            <a:r>
              <a:rPr lang="it-IT" dirty="0"/>
              <a:t>Migliorie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8112"/>
            <a:ext cx="9905999" cy="3541714"/>
          </a:xfrm>
        </p:spPr>
        <p:txBody>
          <a:bodyPr/>
          <a:lstStyle/>
          <a:p>
            <a:endParaRPr lang="it-CH" sz="2400" dirty="0"/>
          </a:p>
          <a:p>
            <a:r>
              <a:rPr lang="it-CH" dirty="0"/>
              <a:t>Pilotare il drone</a:t>
            </a:r>
          </a:p>
          <a:p>
            <a:r>
              <a:rPr lang="it-CH" sz="2400" dirty="0"/>
              <a:t>Lavoro di gruppo</a:t>
            </a:r>
          </a:p>
          <a:p>
            <a:r>
              <a:rPr lang="it-CH" dirty="0"/>
              <a:t>Espoprofessioni</a:t>
            </a:r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Restyling codice </a:t>
            </a:r>
          </a:p>
          <a:p>
            <a:r>
              <a:rPr lang="it-CH" dirty="0"/>
              <a:t>Interfaccia di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/>
              <a:t>(Tasto d’emergenza)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preventivo</a:t>
            </a:r>
          </a:p>
        </p:txBody>
      </p:sp>
      <p:pic>
        <p:nvPicPr>
          <p:cNvPr id="7" name="Segnaposto contenuto 6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8FFB6217-6542-4D7B-A7DF-455204F89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418" y="2097088"/>
            <a:ext cx="8467987" cy="3824741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Analisi</a:t>
            </a: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BF36B6A-651E-48E6-B5E8-10F01F13B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890" y="2375810"/>
            <a:ext cx="6564220" cy="2457903"/>
          </a:xfrm>
        </p:spPr>
      </p:pic>
    </p:spTree>
    <p:extLst>
      <p:ext uri="{BB962C8B-B14F-4D97-AF65-F5344CB8AC3E}">
        <p14:creationId xmlns:p14="http://schemas.microsoft.com/office/powerpoint/2010/main" val="92977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163FD88-98E2-49DE-A9BF-12BB793CB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07" y="2696479"/>
            <a:ext cx="8332809" cy="2064434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AEBF8E0-CDF8-4765-87D9-4C3A9FEC4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173" y="1794096"/>
            <a:ext cx="5346478" cy="4445386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107</TotalTime>
  <Words>133</Words>
  <Application>Microsoft Macintosh PowerPoint</Application>
  <PresentationFormat>Widescreen</PresentationFormat>
  <Paragraphs>86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Circuito</vt:lpstr>
      <vt:lpstr>Drone 2.0</vt:lpstr>
      <vt:lpstr>Indice</vt:lpstr>
      <vt:lpstr>Introduzione</vt:lpstr>
      <vt:lpstr>Scopo</vt:lpstr>
      <vt:lpstr>Requisiti</vt:lpstr>
      <vt:lpstr>Gantt preventivo</vt:lpstr>
      <vt:lpstr>Analisi</vt:lpstr>
      <vt:lpstr>Progettazione</vt:lpstr>
      <vt:lpstr>Implementazione</vt:lpstr>
      <vt:lpstr>Testing</vt:lpstr>
      <vt:lpstr>Design 1</vt:lpstr>
      <vt:lpstr>Design 2</vt:lpstr>
      <vt:lpstr>I packages</vt:lpstr>
      <vt:lpstr>I packages:</vt:lpstr>
      <vt:lpstr>GANTT ConsuntivO</vt:lpstr>
      <vt:lpstr>Analisi 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Colautti Michea (ALLIEVO)</cp:lastModifiedBy>
  <cp:revision>34</cp:revision>
  <dcterms:created xsi:type="dcterms:W3CDTF">2021-05-19T06:51:09Z</dcterms:created>
  <dcterms:modified xsi:type="dcterms:W3CDTF">2022-01-12T17:55:02Z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